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0" r:id="rId1"/>
  </p:sldMasterIdLst>
  <p:notesMasterIdLst>
    <p:notesMasterId r:id="rId49"/>
  </p:notesMasterIdLst>
  <p:handoutMasterIdLst>
    <p:handoutMasterId r:id="rId50"/>
  </p:handoutMasterIdLst>
  <p:sldIdLst>
    <p:sldId id="640" r:id="rId2"/>
    <p:sldId id="702" r:id="rId3"/>
    <p:sldId id="754" r:id="rId4"/>
    <p:sldId id="777" r:id="rId5"/>
    <p:sldId id="783" r:id="rId6"/>
    <p:sldId id="778" r:id="rId7"/>
    <p:sldId id="779" r:id="rId8"/>
    <p:sldId id="780" r:id="rId9"/>
    <p:sldId id="782" r:id="rId10"/>
    <p:sldId id="784" r:id="rId11"/>
    <p:sldId id="785" r:id="rId12"/>
    <p:sldId id="786" r:id="rId13"/>
    <p:sldId id="787" r:id="rId14"/>
    <p:sldId id="799" r:id="rId15"/>
    <p:sldId id="800" r:id="rId16"/>
    <p:sldId id="788" r:id="rId17"/>
    <p:sldId id="789" r:id="rId18"/>
    <p:sldId id="801" r:id="rId19"/>
    <p:sldId id="797" r:id="rId20"/>
    <p:sldId id="798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65" r:id="rId29"/>
    <p:sldId id="766" r:id="rId30"/>
    <p:sldId id="768" r:id="rId31"/>
    <p:sldId id="770" r:id="rId32"/>
    <p:sldId id="757" r:id="rId33"/>
    <p:sldId id="772" r:id="rId34"/>
    <p:sldId id="764" r:id="rId35"/>
    <p:sldId id="756" r:id="rId36"/>
    <p:sldId id="758" r:id="rId37"/>
    <p:sldId id="760" r:id="rId38"/>
    <p:sldId id="762" r:id="rId39"/>
    <p:sldId id="773" r:id="rId40"/>
    <p:sldId id="774" r:id="rId41"/>
    <p:sldId id="748" r:id="rId42"/>
    <p:sldId id="749" r:id="rId43"/>
    <p:sldId id="713" r:id="rId44"/>
    <p:sldId id="752" r:id="rId45"/>
    <p:sldId id="753" r:id="rId46"/>
    <p:sldId id="708" r:id="rId47"/>
    <p:sldId id="763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1400" kern="1200">
        <a:solidFill>
          <a:srgbClr val="0000C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840" autoAdjust="0"/>
  </p:normalViewPr>
  <p:slideViewPr>
    <p:cSldViewPr>
      <p:cViewPr varScale="1">
        <p:scale>
          <a:sx n="81" d="100"/>
          <a:sy n="81" d="100"/>
        </p:scale>
        <p:origin x="156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250"/>
    </p:cViewPr>
  </p:sorterViewPr>
  <p:notesViewPr>
    <p:cSldViewPr>
      <p:cViewPr>
        <p:scale>
          <a:sx n="100" d="100"/>
          <a:sy n="100" d="100"/>
        </p:scale>
        <p:origin x="-876" y="119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, JianJian" userId="21c957f8-d12c-45e3-b67f-864ab375890b" providerId="ADAL" clId="{C1418BBB-2C22-4811-938C-977051576E0D}"/>
    <pc:docChg chg="modSld">
      <pc:chgData name="Song, JianJian" userId="21c957f8-d12c-45e3-b67f-864ab375890b" providerId="ADAL" clId="{C1418BBB-2C22-4811-938C-977051576E0D}" dt="2020-12-03T01:13:12.771" v="2"/>
      <pc:docMkLst>
        <pc:docMk/>
      </pc:docMkLst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455420141" sldId="708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455420141" sldId="708"/>
            <ac:inkMk id="2" creationId="{CB71A032-FD53-4130-8650-E862EA6B4AFC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358787437" sldId="748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358787437" sldId="748"/>
            <ac:inkMk id="3" creationId="{7E3CF91E-E8CF-43AD-A796-06DFBDB61490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20724224" sldId="756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20724224" sldId="756"/>
            <ac:inkMk id="2" creationId="{4E41F0B4-D8A3-463A-986E-B1798BC4BE00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2605788173" sldId="757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2605788173" sldId="757"/>
            <ac:inkMk id="2" creationId="{477690B2-DD34-4897-A550-E859B5A4E747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366202612" sldId="758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366202612" sldId="758"/>
            <ac:inkMk id="2" creationId="{FC86E579-44B8-48D1-9331-B58D0A5AB961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458960584" sldId="762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458960584" sldId="762"/>
            <ac:inkMk id="2" creationId="{7081516F-8C6E-4650-8C0E-522975598880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3362116212" sldId="770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3362116212" sldId="770"/>
            <ac:inkMk id="2" creationId="{6C72C835-5C85-478B-B63C-B23A1E56CE37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1059862752" sldId="772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1059862752" sldId="772"/>
            <ac:inkMk id="3" creationId="{73451DBA-D4C6-4CD2-A537-C7C66C032D2A}"/>
          </ac:inkMkLst>
        </pc:inkChg>
      </pc:sldChg>
      <pc:sldChg chg="addSp">
        <pc:chgData name="Song, JianJian" userId="21c957f8-d12c-45e3-b67f-864ab375890b" providerId="ADAL" clId="{C1418BBB-2C22-4811-938C-977051576E0D}" dt="2020-12-03T01:13:12.771" v="2"/>
        <pc:sldMkLst>
          <pc:docMk/>
          <pc:sldMk cId="1912114509" sldId="773"/>
        </pc:sldMkLst>
        <pc:inkChg chg="add">
          <ac:chgData name="Song, JianJian" userId="21c957f8-d12c-45e3-b67f-864ab375890b" providerId="ADAL" clId="{C1418BBB-2C22-4811-938C-977051576E0D}" dt="2020-12-03T01:13:12.771" v="2"/>
          <ac:inkMkLst>
            <pc:docMk/>
            <pc:sldMk cId="1912114509" sldId="773"/>
            <ac:inkMk id="3" creationId="{D32B82FA-7CED-487A-AFEC-54FF27EEBBC1}"/>
          </ac:inkMkLst>
        </pc:inkChg>
      </pc:sldChg>
      <pc:sldChg chg="addSp">
        <pc:chgData name="Song, JianJian" userId="21c957f8-d12c-45e3-b67f-864ab375890b" providerId="ADAL" clId="{C1418BBB-2C22-4811-938C-977051576E0D}" dt="2020-12-03T00:35:23.215" v="0"/>
        <pc:sldMkLst>
          <pc:docMk/>
          <pc:sldMk cId="756217103" sldId="779"/>
        </pc:sldMkLst>
        <pc:inkChg chg="add">
          <ac:chgData name="Song, JianJian" userId="21c957f8-d12c-45e3-b67f-864ab375890b" providerId="ADAL" clId="{C1418BBB-2C22-4811-938C-977051576E0D}" dt="2020-12-03T00:35:23.215" v="0"/>
          <ac:inkMkLst>
            <pc:docMk/>
            <pc:sldMk cId="756217103" sldId="779"/>
            <ac:inkMk id="4" creationId="{F6ECECAA-9611-4AF7-BE2C-6D55DA364E25}"/>
          </ac:inkMkLst>
        </pc:inkChg>
      </pc:sldChg>
      <pc:sldChg chg="addSp">
        <pc:chgData name="Song, JianJian" userId="21c957f8-d12c-45e3-b67f-864ab375890b" providerId="ADAL" clId="{C1418BBB-2C22-4811-938C-977051576E0D}" dt="2020-12-03T00:35:23.215" v="0"/>
        <pc:sldMkLst>
          <pc:docMk/>
          <pc:sldMk cId="3460681313" sldId="780"/>
        </pc:sldMkLst>
        <pc:inkChg chg="add">
          <ac:chgData name="Song, JianJian" userId="21c957f8-d12c-45e3-b67f-864ab375890b" providerId="ADAL" clId="{C1418BBB-2C22-4811-938C-977051576E0D}" dt="2020-12-03T00:35:23.215" v="0"/>
          <ac:inkMkLst>
            <pc:docMk/>
            <pc:sldMk cId="3460681313" sldId="780"/>
            <ac:inkMk id="4" creationId="{E299E789-8139-482C-BA52-B83EEE9CC115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2830793921" sldId="784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2830793921" sldId="784"/>
            <ac:inkMk id="3" creationId="{F4634279-F99E-48C2-B362-E5C52D1212EF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963308903" sldId="785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963308903" sldId="785"/>
            <ac:inkMk id="2" creationId="{68F02D5F-802C-438F-B270-638A0FED49FA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1592372966" sldId="786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1592372966" sldId="786"/>
            <ac:inkMk id="2" creationId="{B99CD2FA-8268-48A8-B568-076AF37154EC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2342047116" sldId="787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2342047116" sldId="787"/>
            <ac:inkMk id="2" creationId="{7587F5A5-B57C-4247-BDDA-5AC39FB325B2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2188414548" sldId="788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2188414548" sldId="788"/>
            <ac:inkMk id="2" creationId="{C0BAABFD-DE20-4FC7-AC9C-8C8E929D6A8C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861350424" sldId="789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861350424" sldId="789"/>
            <ac:inkMk id="2" creationId="{059D407D-86D6-43A2-A74D-6C0FBED7667F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1812152043" sldId="791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1812152043" sldId="791"/>
            <ac:inkMk id="2" creationId="{911EEFD7-DCB9-40CA-9332-58B7AF43A8AE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2457318800" sldId="798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2457318800" sldId="798"/>
            <ac:inkMk id="2" creationId="{BEDC1E9C-0CDE-4C27-9F8F-4C13615BF627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4243030618" sldId="799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4243030618" sldId="799"/>
            <ac:inkMk id="2" creationId="{04270C42-6988-44B3-9465-A3E9EA5A30FE}"/>
          </ac:inkMkLst>
        </pc:inkChg>
      </pc:sldChg>
      <pc:sldChg chg="addSp">
        <pc:chgData name="Song, JianJian" userId="21c957f8-d12c-45e3-b67f-864ab375890b" providerId="ADAL" clId="{C1418BBB-2C22-4811-938C-977051576E0D}" dt="2020-12-03T00:57:53.507" v="1"/>
        <pc:sldMkLst>
          <pc:docMk/>
          <pc:sldMk cId="31308190" sldId="801"/>
        </pc:sldMkLst>
        <pc:inkChg chg="add">
          <ac:chgData name="Song, JianJian" userId="21c957f8-d12c-45e3-b67f-864ab375890b" providerId="ADAL" clId="{C1418BBB-2C22-4811-938C-977051576E0D}" dt="2020-12-03T00:57:53.507" v="1"/>
          <ac:inkMkLst>
            <pc:docMk/>
            <pc:sldMk cId="31308190" sldId="801"/>
            <ac:inkMk id="2" creationId="{008E9B97-8A04-4C34-AD7B-408816196B39}"/>
          </ac:inkMkLst>
        </pc:inkChg>
      </pc:sldChg>
    </pc:docChg>
  </pc:docChgLst>
  <pc:docChgLst>
    <pc:chgData name="Song, JianJian" userId="21c957f8-d12c-45e3-b67f-864ab375890b" providerId="ADAL" clId="{CF57EB58-D80B-4F87-9E99-6DC0968E2C30}"/>
    <pc:docChg chg="custSel addSld delSld modSld addMainMaster modMainMaster">
      <pc:chgData name="Song, JianJian" userId="21c957f8-d12c-45e3-b67f-864ab375890b" providerId="ADAL" clId="{CF57EB58-D80B-4F87-9E99-6DC0968E2C30}" dt="2020-12-02T23:48:48.642" v="78" actId="20577"/>
      <pc:docMkLst>
        <pc:docMk/>
      </pc:docMkLst>
      <pc:sldChg chg="modSp mod modClrScheme chgLayout">
        <pc:chgData name="Song, JianJian" userId="21c957f8-d12c-45e3-b67f-864ab375890b" providerId="ADAL" clId="{CF57EB58-D80B-4F87-9E99-6DC0968E2C30}" dt="2020-12-01T21:14:04.776" v="6" actId="700"/>
        <pc:sldMkLst>
          <pc:docMk/>
          <pc:sldMk cId="0" sldId="640"/>
        </pc:sldMkLst>
        <pc:spChg chg="mod ord">
          <ac:chgData name="Song, JianJian" userId="21c957f8-d12c-45e3-b67f-864ab375890b" providerId="ADAL" clId="{CF57EB58-D80B-4F87-9E99-6DC0968E2C30}" dt="2020-12-01T21:14:04.776" v="6" actId="700"/>
          <ac:spMkLst>
            <pc:docMk/>
            <pc:sldMk cId="0" sldId="640"/>
            <ac:spMk id="2" creationId="{00000000-0000-0000-0000-000000000000}"/>
          </ac:spMkLst>
        </pc:spChg>
        <pc:spChg chg="mod ord">
          <ac:chgData name="Song, JianJian" userId="21c957f8-d12c-45e3-b67f-864ab375890b" providerId="ADAL" clId="{CF57EB58-D80B-4F87-9E99-6DC0968E2C30}" dt="2020-12-01T21:14:04.776" v="6" actId="700"/>
          <ac:spMkLst>
            <pc:docMk/>
            <pc:sldMk cId="0" sldId="640"/>
            <ac:spMk id="3" creationId="{00000000-0000-0000-0000-000000000000}"/>
          </ac:spMkLst>
        </pc:spChg>
      </pc:sldChg>
      <pc:sldChg chg="addSp delSp modSp add mod">
        <pc:chgData name="Song, JianJian" userId="21c957f8-d12c-45e3-b67f-864ab375890b" providerId="ADAL" clId="{CF57EB58-D80B-4F87-9E99-6DC0968E2C30}" dt="2020-12-02T23:48:48.642" v="78" actId="20577"/>
        <pc:sldMkLst>
          <pc:docMk/>
          <pc:sldMk cId="31308190" sldId="801"/>
        </pc:sldMkLst>
        <pc:spChg chg="mod">
          <ac:chgData name="Song, JianJian" userId="21c957f8-d12c-45e3-b67f-864ab375890b" providerId="ADAL" clId="{CF57EB58-D80B-4F87-9E99-6DC0968E2C30}" dt="2020-12-02T23:48:48.642" v="78" actId="20577"/>
          <ac:spMkLst>
            <pc:docMk/>
            <pc:sldMk cId="31308190" sldId="801"/>
            <ac:spMk id="3" creationId="{00000000-0000-0000-0000-000000000000}"/>
          </ac:spMkLst>
        </pc:spChg>
        <pc:spChg chg="mod">
          <ac:chgData name="Song, JianJian" userId="21c957f8-d12c-45e3-b67f-864ab375890b" providerId="ADAL" clId="{CF57EB58-D80B-4F87-9E99-6DC0968E2C30}" dt="2020-12-02T23:47:41.317" v="62" actId="20577"/>
          <ac:spMkLst>
            <pc:docMk/>
            <pc:sldMk cId="31308190" sldId="801"/>
            <ac:spMk id="11" creationId="{00000000-0000-0000-0000-000000000000}"/>
          </ac:spMkLst>
        </pc:spChg>
        <pc:picChg chg="del">
          <ac:chgData name="Song, JianJian" userId="21c957f8-d12c-45e3-b67f-864ab375890b" providerId="ADAL" clId="{CF57EB58-D80B-4F87-9E99-6DC0968E2C30}" dt="2020-12-02T23:47:03.875" v="39" actId="478"/>
          <ac:picMkLst>
            <pc:docMk/>
            <pc:sldMk cId="31308190" sldId="801"/>
            <ac:picMk id="4" creationId="{4123253D-4794-4C57-8B50-03E9D3C5F260}"/>
          </ac:picMkLst>
        </pc:picChg>
        <pc:picChg chg="add del mod">
          <ac:chgData name="Song, JianJian" userId="21c957f8-d12c-45e3-b67f-864ab375890b" providerId="ADAL" clId="{CF57EB58-D80B-4F87-9E99-6DC0968E2C30}" dt="2020-12-02T23:48:32.726" v="63" actId="478"/>
          <ac:picMkLst>
            <pc:docMk/>
            <pc:sldMk cId="31308190" sldId="801"/>
            <ac:picMk id="5" creationId="{EC370DB6-9DAA-41D1-89C3-9E49E16FECDD}"/>
          </ac:picMkLst>
        </pc:picChg>
        <pc:picChg chg="del">
          <ac:chgData name="Song, JianJian" userId="21c957f8-d12c-45e3-b67f-864ab375890b" providerId="ADAL" clId="{CF57EB58-D80B-4F87-9E99-6DC0968E2C30}" dt="2020-12-02T23:47:12.374" v="42" actId="478"/>
          <ac:picMkLst>
            <pc:docMk/>
            <pc:sldMk cId="31308190" sldId="801"/>
            <ac:picMk id="6" creationId="{A499B9F6-28D0-453D-B8DC-C931A24C2364}"/>
          </ac:picMkLst>
        </pc:picChg>
        <pc:picChg chg="add mod">
          <ac:chgData name="Song, JianJian" userId="21c957f8-d12c-45e3-b67f-864ab375890b" providerId="ADAL" clId="{CF57EB58-D80B-4F87-9E99-6DC0968E2C30}" dt="2020-12-02T23:48:41.816" v="67" actId="14100"/>
          <ac:picMkLst>
            <pc:docMk/>
            <pc:sldMk cId="31308190" sldId="801"/>
            <ac:picMk id="8" creationId="{49E90734-BBF6-4206-BC55-39B1C40C9A66}"/>
          </ac:picMkLst>
        </pc:picChg>
      </pc:sldChg>
      <pc:sldChg chg="add del">
        <pc:chgData name="Song, JianJian" userId="21c957f8-d12c-45e3-b67f-864ab375890b" providerId="ADAL" clId="{CF57EB58-D80B-4F87-9E99-6DC0968E2C30}" dt="2020-12-01T21:14:09.375" v="7" actId="47"/>
        <pc:sldMkLst>
          <pc:docMk/>
          <pc:sldMk cId="1808887490" sldId="801"/>
        </pc:sldMkLst>
      </pc:sldChg>
      <pc:sldMasterChg chg="modSp mod modSldLayout">
        <pc:chgData name="Song, JianJian" userId="21c957f8-d12c-45e3-b67f-864ab375890b" providerId="ADAL" clId="{CF57EB58-D80B-4F87-9E99-6DC0968E2C30}" dt="2020-12-01T21:15:23.504" v="34" actId="1076"/>
        <pc:sldMasterMkLst>
          <pc:docMk/>
          <pc:sldMasterMk cId="2243562736" sldId="2147483770"/>
        </pc:sldMasterMkLst>
        <pc:spChg chg="mod">
          <ac:chgData name="Song, JianJian" userId="21c957f8-d12c-45e3-b67f-864ab375890b" providerId="ADAL" clId="{CF57EB58-D80B-4F87-9E99-6DC0968E2C30}" dt="2020-12-01T21:15:11.393" v="31" actId="207"/>
          <ac:spMkLst>
            <pc:docMk/>
            <pc:sldMasterMk cId="2243562736" sldId="2147483770"/>
            <ac:spMk id="6" creationId="{00000000-0000-0000-0000-000000000000}"/>
          </ac:spMkLst>
        </pc:spChg>
        <pc:sldLayoutChg chg="modSp mod">
          <pc:chgData name="Song, JianJian" userId="21c957f8-d12c-45e3-b67f-864ab375890b" providerId="ADAL" clId="{CF57EB58-D80B-4F87-9E99-6DC0968E2C30}" dt="2020-12-01T21:15:23.504" v="34" actId="1076"/>
          <pc:sldLayoutMkLst>
            <pc:docMk/>
            <pc:sldMasterMk cId="2243562736" sldId="2147483770"/>
            <pc:sldLayoutMk cId="3131895740" sldId="2147483773"/>
          </pc:sldLayoutMkLst>
          <pc:spChg chg="mod">
            <ac:chgData name="Song, JianJian" userId="21c957f8-d12c-45e3-b67f-864ab375890b" providerId="ADAL" clId="{CF57EB58-D80B-4F87-9E99-6DC0968E2C30}" dt="2020-12-01T21:15:22.023" v="33" actId="1076"/>
            <ac:spMkLst>
              <pc:docMk/>
              <pc:sldMasterMk cId="2243562736" sldId="2147483770"/>
              <pc:sldLayoutMk cId="3131895740" sldId="2147483773"/>
              <ac:spMk id="16" creationId="{00000000-0000-0000-0000-000000000000}"/>
            </ac:spMkLst>
          </pc:spChg>
          <pc:picChg chg="mod">
            <ac:chgData name="Song, JianJian" userId="21c957f8-d12c-45e3-b67f-864ab375890b" providerId="ADAL" clId="{CF57EB58-D80B-4F87-9E99-6DC0968E2C30}" dt="2020-12-01T21:15:23.504" v="34" actId="1076"/>
            <ac:picMkLst>
              <pc:docMk/>
              <pc:sldMasterMk cId="2243562736" sldId="2147483770"/>
              <pc:sldLayoutMk cId="3131895740" sldId="2147483773"/>
              <ac:picMk id="15" creationId="{00000000-0000-0000-0000-000000000000}"/>
            </ac:picMkLst>
          </pc:picChg>
          <pc:picChg chg="mod">
            <ac:chgData name="Song, JianJian" userId="21c957f8-d12c-45e3-b67f-864ab375890b" providerId="ADAL" clId="{CF57EB58-D80B-4F87-9E99-6DC0968E2C30}" dt="2020-12-01T21:15:19.504" v="32" actId="1076"/>
            <ac:picMkLst>
              <pc:docMk/>
              <pc:sldMasterMk cId="2243562736" sldId="2147483770"/>
              <pc:sldLayoutMk cId="3131895740" sldId="2147483773"/>
              <ac:picMk id="18" creationId="{00000000-0000-0000-0000-000000000000}"/>
            </ac:picMkLst>
          </pc:picChg>
        </pc:sldLayoutChg>
      </pc:sldMasterChg>
      <pc:sldMasterChg chg="add addSldLayout modSldLayout">
        <pc:chgData name="Song, JianJian" userId="21c957f8-d12c-45e3-b67f-864ab375890b" providerId="ADAL" clId="{CF57EB58-D80B-4F87-9E99-6DC0968E2C30}" dt="2020-12-01T21:15:44.097" v="37" actId="255"/>
        <pc:sldMasterMkLst>
          <pc:docMk/>
          <pc:sldMasterMk cId="4155351776" sldId="2147483806"/>
        </pc:sldMasterMkLst>
        <pc:sldLayoutChg chg="modSp add mod">
          <pc:chgData name="Song, JianJian" userId="21c957f8-d12c-45e3-b67f-864ab375890b" providerId="ADAL" clId="{CF57EB58-D80B-4F87-9E99-6DC0968E2C30}" dt="2020-12-01T21:15:44.097" v="37" actId="255"/>
          <pc:sldLayoutMkLst>
            <pc:docMk/>
            <pc:sldMasterMk cId="2243562736" sldId="2147483770"/>
            <pc:sldLayoutMk cId="1638426467" sldId="2147483808"/>
          </pc:sldLayoutMkLst>
          <pc:spChg chg="mod">
            <ac:chgData name="Song, JianJian" userId="21c957f8-d12c-45e3-b67f-864ab375890b" providerId="ADAL" clId="{CF57EB58-D80B-4F87-9E99-6DC0968E2C30}" dt="2020-12-01T21:14:30.942" v="10" actId="1076"/>
            <ac:spMkLst>
              <pc:docMk/>
              <pc:sldMasterMk cId="2243562736" sldId="2147483770"/>
              <pc:sldLayoutMk cId="1638426467" sldId="2147483808"/>
              <ac:spMk id="16" creationId="{00000000-0000-0000-0000-000000000000}"/>
            </ac:spMkLst>
          </pc:spChg>
          <pc:spChg chg="mod">
            <ac:chgData name="Song, JianJian" userId="21c957f8-d12c-45e3-b67f-864ab375890b" providerId="ADAL" clId="{CF57EB58-D80B-4F87-9E99-6DC0968E2C30}" dt="2020-12-01T21:15:44.097" v="37" actId="255"/>
            <ac:spMkLst>
              <pc:docMk/>
              <pc:sldMasterMk cId="2243562736" sldId="2147483770"/>
              <pc:sldLayoutMk cId="1638426467" sldId="2147483808"/>
              <ac:spMk id="17" creationId="{00000000-0000-0000-0000-000000000000}"/>
            </ac:spMkLst>
          </pc:spChg>
          <pc:picChg chg="mod">
            <ac:chgData name="Song, JianJian" userId="21c957f8-d12c-45e3-b67f-864ab375890b" providerId="ADAL" clId="{CF57EB58-D80B-4F87-9E99-6DC0968E2C30}" dt="2020-12-01T21:14:32.838" v="11" actId="1076"/>
            <ac:picMkLst>
              <pc:docMk/>
              <pc:sldMasterMk cId="2243562736" sldId="2147483770"/>
              <pc:sldLayoutMk cId="1638426467" sldId="2147483808"/>
              <ac:picMk id="15" creationId="{00000000-0000-0000-0000-000000000000}"/>
            </ac:picMkLst>
          </pc:picChg>
          <pc:picChg chg="mod">
            <ac:chgData name="Song, JianJian" userId="21c957f8-d12c-45e3-b67f-864ab375890b" providerId="ADAL" clId="{CF57EB58-D80B-4F87-9E99-6DC0968E2C30}" dt="2020-12-01T21:14:25.871" v="8" actId="1076"/>
            <ac:picMkLst>
              <pc:docMk/>
              <pc:sldMasterMk cId="2243562736" sldId="2147483770"/>
              <pc:sldLayoutMk cId="1638426467" sldId="2147483808"/>
              <ac:picMk id="18" creationId="{00000000-0000-0000-0000-000000000000}"/>
            </ac:picMkLst>
          </pc:picChg>
        </pc:sldLayoutChg>
      </pc:sldMasterChg>
    </pc:docChg>
  </pc:docChgLst>
  <pc:docChgLst>
    <pc:chgData name="Song, JianJian" userId="21c957f8-d12c-45e3-b67f-864ab375890b" providerId="ADAL" clId="{2CB8AF42-1C97-4448-B3B4-98BBF2FA9A4E}"/>
    <pc:docChg chg="undo custSel modSld delMainMaster modMainMaster">
      <pc:chgData name="Song, JianJian" userId="21c957f8-d12c-45e3-b67f-864ab375890b" providerId="ADAL" clId="{2CB8AF42-1C97-4448-B3B4-98BBF2FA9A4E}" dt="2021-08-12T23:27:55.134" v="44" actId="478"/>
      <pc:docMkLst>
        <pc:docMk/>
      </pc:docMkLst>
      <pc:sldChg chg="delSp mod">
        <pc:chgData name="Song, JianJian" userId="21c957f8-d12c-45e3-b67f-864ab375890b" providerId="ADAL" clId="{2CB8AF42-1C97-4448-B3B4-98BBF2FA9A4E}" dt="2021-08-12T23:27:32.874" v="36" actId="478"/>
        <pc:sldMkLst>
          <pc:docMk/>
          <pc:sldMk cId="756217103" sldId="779"/>
        </pc:sldMkLst>
        <pc:inkChg chg="del">
          <ac:chgData name="Song, JianJian" userId="21c957f8-d12c-45e3-b67f-864ab375890b" providerId="ADAL" clId="{2CB8AF42-1C97-4448-B3B4-98BBF2FA9A4E}" dt="2021-08-12T23:27:32.874" v="36" actId="478"/>
          <ac:inkMkLst>
            <pc:docMk/>
            <pc:sldMk cId="756217103" sldId="779"/>
            <ac:inkMk id="4" creationId="{F6ECECAA-9611-4AF7-BE2C-6D55DA364E25}"/>
          </ac:inkMkLst>
        </pc:inkChg>
      </pc:sldChg>
      <pc:sldChg chg="addSp delSp mod">
        <pc:chgData name="Song, JianJian" userId="21c957f8-d12c-45e3-b67f-864ab375890b" providerId="ADAL" clId="{2CB8AF42-1C97-4448-B3B4-98BBF2FA9A4E}" dt="2021-08-12T23:27:55.134" v="44" actId="478"/>
        <pc:sldMkLst>
          <pc:docMk/>
          <pc:sldMk cId="3460681313" sldId="780"/>
        </pc:sldMkLst>
        <pc:inkChg chg="add del">
          <ac:chgData name="Song, JianJian" userId="21c957f8-d12c-45e3-b67f-864ab375890b" providerId="ADAL" clId="{2CB8AF42-1C97-4448-B3B4-98BBF2FA9A4E}" dt="2021-08-12T23:27:55.134" v="44" actId="478"/>
          <ac:inkMkLst>
            <pc:docMk/>
            <pc:sldMk cId="3460681313" sldId="780"/>
            <ac:inkMk id="4" creationId="{E299E789-8139-482C-BA52-B83EEE9CC115}"/>
          </ac:inkMkLst>
        </pc:inkChg>
      </pc:sldChg>
      <pc:sldChg chg="addSp delSp mod">
        <pc:chgData name="Song, JianJian" userId="21c957f8-d12c-45e3-b67f-864ab375890b" providerId="ADAL" clId="{2CB8AF42-1C97-4448-B3B4-98BBF2FA9A4E}" dt="2021-08-12T23:27:53.998" v="43" actId="478"/>
        <pc:sldMkLst>
          <pc:docMk/>
          <pc:sldMk cId="2830793921" sldId="784"/>
        </pc:sldMkLst>
        <pc:inkChg chg="add del">
          <ac:chgData name="Song, JianJian" userId="21c957f8-d12c-45e3-b67f-864ab375890b" providerId="ADAL" clId="{2CB8AF42-1C97-4448-B3B4-98BBF2FA9A4E}" dt="2021-08-12T23:27:53.998" v="43" actId="478"/>
          <ac:inkMkLst>
            <pc:docMk/>
            <pc:sldMk cId="2830793921" sldId="784"/>
            <ac:inkMk id="3" creationId="{F4634279-F99E-48C2-B362-E5C52D1212EF}"/>
          </ac:inkMkLst>
        </pc:inkChg>
      </pc:sldChg>
      <pc:sldChg chg="addSp delSp mod">
        <pc:chgData name="Song, JianJian" userId="21c957f8-d12c-45e3-b67f-864ab375890b" providerId="ADAL" clId="{2CB8AF42-1C97-4448-B3B4-98BBF2FA9A4E}" dt="2021-08-12T23:27:53.627" v="42" actId="478"/>
        <pc:sldMkLst>
          <pc:docMk/>
          <pc:sldMk cId="963308903" sldId="785"/>
        </pc:sldMkLst>
        <pc:inkChg chg="add del">
          <ac:chgData name="Song, JianJian" userId="21c957f8-d12c-45e3-b67f-864ab375890b" providerId="ADAL" clId="{2CB8AF42-1C97-4448-B3B4-98BBF2FA9A4E}" dt="2021-08-12T23:27:53.627" v="42" actId="478"/>
          <ac:inkMkLst>
            <pc:docMk/>
            <pc:sldMk cId="963308903" sldId="785"/>
            <ac:inkMk id="2" creationId="{68F02D5F-802C-438F-B270-638A0FED49FA}"/>
          </ac:inkMkLst>
        </pc:inkChg>
      </pc:sldChg>
      <pc:sldChg chg="addSp delSp mod">
        <pc:chgData name="Song, JianJian" userId="21c957f8-d12c-45e3-b67f-864ab375890b" providerId="ADAL" clId="{2CB8AF42-1C97-4448-B3B4-98BBF2FA9A4E}" dt="2021-08-12T23:27:53.310" v="41" actId="478"/>
        <pc:sldMkLst>
          <pc:docMk/>
          <pc:sldMk cId="1592372966" sldId="786"/>
        </pc:sldMkLst>
        <pc:inkChg chg="add del">
          <ac:chgData name="Song, JianJian" userId="21c957f8-d12c-45e3-b67f-864ab375890b" providerId="ADAL" clId="{2CB8AF42-1C97-4448-B3B4-98BBF2FA9A4E}" dt="2021-08-12T23:27:53.310" v="41" actId="478"/>
          <ac:inkMkLst>
            <pc:docMk/>
            <pc:sldMk cId="1592372966" sldId="786"/>
            <ac:inkMk id="2" creationId="{B99CD2FA-8268-48A8-B568-076AF37154EC}"/>
          </ac:inkMkLst>
        </pc:inkChg>
      </pc:sldChg>
      <pc:sldMasterChg chg="modSp mod modSldLayout sldLayoutOrd">
        <pc:chgData name="Song, JianJian" userId="21c957f8-d12c-45e3-b67f-864ab375890b" providerId="ADAL" clId="{2CB8AF42-1C97-4448-B3B4-98BBF2FA9A4E}" dt="2021-08-12T23:27:16.680" v="34" actId="20578"/>
        <pc:sldMasterMkLst>
          <pc:docMk/>
          <pc:sldMasterMk cId="2243562736" sldId="2147483770"/>
        </pc:sldMasterMkLst>
        <pc:spChg chg="mod">
          <ac:chgData name="Song, JianJian" userId="21c957f8-d12c-45e3-b67f-864ab375890b" providerId="ADAL" clId="{2CB8AF42-1C97-4448-B3B4-98BBF2FA9A4E}" dt="2021-08-12T23:27:07.584" v="33" actId="20577"/>
          <ac:spMkLst>
            <pc:docMk/>
            <pc:sldMasterMk cId="2243562736" sldId="2147483770"/>
            <ac:spMk id="6" creationId="{00000000-0000-0000-0000-000000000000}"/>
          </ac:spMkLst>
        </pc:spChg>
        <pc:sldLayoutChg chg="modSp mod ord">
          <pc:chgData name="Song, JianJian" userId="21c957f8-d12c-45e3-b67f-864ab375890b" providerId="ADAL" clId="{2CB8AF42-1C97-4448-B3B4-98BBF2FA9A4E}" dt="2021-08-12T23:27:16.680" v="34" actId="20578"/>
          <pc:sldLayoutMkLst>
            <pc:docMk/>
            <pc:sldMasterMk cId="2243562736" sldId="2147483770"/>
            <pc:sldLayoutMk cId="1638426467" sldId="2147483808"/>
          </pc:sldLayoutMkLst>
          <pc:spChg chg="mod">
            <ac:chgData name="Song, JianJian" userId="21c957f8-d12c-45e3-b67f-864ab375890b" providerId="ADAL" clId="{2CB8AF42-1C97-4448-B3B4-98BBF2FA9A4E}" dt="2021-08-12T23:27:16.680" v="34" actId="20578"/>
            <ac:spMkLst>
              <pc:docMk/>
              <pc:sldMasterMk cId="2243562736" sldId="2147483770"/>
              <pc:sldLayoutMk cId="1638426467" sldId="2147483808"/>
              <ac:spMk id="3" creationId="{00000000-0000-0000-0000-000000000000}"/>
            </ac:spMkLst>
          </pc:spChg>
          <pc:spChg chg="mod">
            <ac:chgData name="Song, JianJian" userId="21c957f8-d12c-45e3-b67f-864ab375890b" providerId="ADAL" clId="{2CB8AF42-1C97-4448-B3B4-98BBF2FA9A4E}" dt="2021-08-12T23:27:16.680" v="34" actId="20578"/>
            <ac:spMkLst>
              <pc:docMk/>
              <pc:sldMasterMk cId="2243562736" sldId="2147483770"/>
              <pc:sldLayoutMk cId="1638426467" sldId="2147483808"/>
              <ac:spMk id="17" creationId="{00000000-0000-0000-0000-000000000000}"/>
            </ac:spMkLst>
          </pc:spChg>
        </pc:sldLayoutChg>
      </pc:sldMasterChg>
      <pc:sldMasterChg chg="del modSldLayout sldLayoutOrd">
        <pc:chgData name="Song, JianJian" userId="21c957f8-d12c-45e3-b67f-864ab375890b" providerId="ADAL" clId="{2CB8AF42-1C97-4448-B3B4-98BBF2FA9A4E}" dt="2021-08-12T23:27:19.842" v="35" actId="2696"/>
        <pc:sldMasterMkLst>
          <pc:docMk/>
          <pc:sldMasterMk cId="4155351776" sldId="2147483806"/>
        </pc:sldMasterMkLst>
        <pc:sldLayoutChg chg="modSp mod">
          <pc:chgData name="Song, JianJian" userId="21c957f8-d12c-45e3-b67f-864ab375890b" providerId="ADAL" clId="{2CB8AF42-1C97-4448-B3B4-98BBF2FA9A4E}" dt="2021-08-12T23:26:54.942" v="13" actId="20577"/>
          <pc:sldLayoutMkLst>
            <pc:docMk/>
            <pc:sldMasterMk cId="2243562736" sldId="2147483770"/>
            <pc:sldLayoutMk cId="1638426467" sldId="2147483808"/>
          </pc:sldLayoutMkLst>
          <pc:spChg chg="mod">
            <ac:chgData name="Song, JianJian" userId="21c957f8-d12c-45e3-b67f-864ab375890b" providerId="ADAL" clId="{2CB8AF42-1C97-4448-B3B4-98BBF2FA9A4E}" dt="2021-08-12T23:26:54.942" v="13" actId="20577"/>
            <ac:spMkLst>
              <pc:docMk/>
              <pc:sldMasterMk cId="2243562736" sldId="2147483770"/>
              <pc:sldLayoutMk cId="1638426467" sldId="2147483808"/>
              <ac:spMk id="14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FD1EC-AD8C-4ADC-875E-754E0A9D28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9004E15F-6286-486A-9305-654237E5BF8B}">
      <dgm:prSet custT="1"/>
      <dgm:spPr>
        <a:solidFill>
          <a:srgbClr val="FFFF00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1" i="1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</a:rPr>
            <a:t>AMBA</a:t>
          </a:r>
        </a:p>
      </dgm:t>
    </dgm:pt>
    <dgm:pt modelId="{008738C6-306B-4C26-860B-FA3D7DE46745}" type="parTrans" cxnId="{2244B442-CF6F-42BE-82CC-9B856BCE4CEF}">
      <dgm:prSet/>
      <dgm:spPr/>
      <dgm:t>
        <a:bodyPr/>
        <a:lstStyle/>
        <a:p>
          <a:endParaRPr lang="en-US"/>
        </a:p>
      </dgm:t>
    </dgm:pt>
    <dgm:pt modelId="{7BDC3BE0-FBA2-486F-B126-B5792B1CB1E8}" type="sibTrans" cxnId="{2244B442-CF6F-42BE-82CC-9B856BCE4CEF}">
      <dgm:prSet/>
      <dgm:spPr/>
      <dgm:t>
        <a:bodyPr/>
        <a:lstStyle/>
        <a:p>
          <a:endParaRPr lang="en-US"/>
        </a:p>
      </dgm:t>
    </dgm:pt>
    <dgm:pt modelId="{0A813ACD-FAA3-4696-A2E2-9596FC2BA287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APB</a:t>
          </a:r>
        </a:p>
      </dgm:t>
    </dgm:pt>
    <dgm:pt modelId="{14B897BC-F7B0-4D00-9F96-AE8724853192}" type="parTrans" cxnId="{BCB8CDE9-8F7F-4598-99B8-70A21637CB35}">
      <dgm:prSet/>
      <dgm:spPr/>
      <dgm:t>
        <a:bodyPr/>
        <a:lstStyle/>
        <a:p>
          <a:endParaRPr lang="en-US" dirty="0"/>
        </a:p>
      </dgm:t>
    </dgm:pt>
    <dgm:pt modelId="{40DA2CCF-01E2-4C23-A2FE-52A76AA5BD05}" type="sibTrans" cxnId="{BCB8CDE9-8F7F-4598-99B8-70A21637CB35}">
      <dgm:prSet/>
      <dgm:spPr/>
      <dgm:t>
        <a:bodyPr/>
        <a:lstStyle/>
        <a:p>
          <a:endParaRPr lang="en-US"/>
        </a:p>
      </dgm:t>
    </dgm:pt>
    <dgm:pt modelId="{6ADC85E0-47A3-4E2E-A8B8-01F9AF49EBC4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AHB</a:t>
          </a:r>
        </a:p>
      </dgm:t>
    </dgm:pt>
    <dgm:pt modelId="{4A3B0329-81E5-4060-A334-AC7448450C73}" type="parTrans" cxnId="{807EFE0D-CB88-4015-870D-82FC35E719FB}">
      <dgm:prSet/>
      <dgm:spPr/>
      <dgm:t>
        <a:bodyPr/>
        <a:lstStyle/>
        <a:p>
          <a:endParaRPr lang="en-US" dirty="0"/>
        </a:p>
      </dgm:t>
    </dgm:pt>
    <dgm:pt modelId="{3B3423BB-DF0F-4B15-A8FD-99EC73E2087A}" type="sibTrans" cxnId="{807EFE0D-CB88-4015-870D-82FC35E719FB}">
      <dgm:prSet/>
      <dgm:spPr/>
      <dgm:t>
        <a:bodyPr/>
        <a:lstStyle/>
        <a:p>
          <a:endParaRPr lang="en-US"/>
        </a:p>
      </dgm:t>
    </dgm:pt>
    <dgm:pt modelId="{44D7384C-5F2C-485B-B057-108DDECD3F39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</a:t>
          </a:r>
        </a:p>
      </dgm:t>
    </dgm:pt>
    <dgm:pt modelId="{FDF1EDF8-4CFC-40E5-964A-12C257299F27}" type="parTrans" cxnId="{D9436C23-47C9-4812-97E4-8AA20B8E004A}">
      <dgm:prSet/>
      <dgm:spPr/>
      <dgm:t>
        <a:bodyPr/>
        <a:lstStyle/>
        <a:p>
          <a:endParaRPr lang="en-US" dirty="0"/>
        </a:p>
      </dgm:t>
    </dgm:pt>
    <dgm:pt modelId="{0702157C-D56D-4015-9400-08B45F109AC1}" type="sibTrans" cxnId="{D9436C23-47C9-4812-97E4-8AA20B8E004A}">
      <dgm:prSet/>
      <dgm:spPr/>
      <dgm:t>
        <a:bodyPr/>
        <a:lstStyle/>
        <a:p>
          <a:endParaRPr lang="en-US"/>
        </a:p>
      </dgm:t>
    </dgm:pt>
    <dgm:pt modelId="{A8936BD7-A99B-4B59-B021-A07B3EEA1318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Memory Map</a:t>
          </a:r>
        </a:p>
      </dgm:t>
    </dgm:pt>
    <dgm:pt modelId="{98681F1C-7096-4AEE-A7D0-10229B49D0CC}" type="parTrans" cxnId="{E608815C-09D5-4FD6-9FAD-185E5676836D}">
      <dgm:prSet/>
      <dgm:spPr/>
      <dgm:t>
        <a:bodyPr/>
        <a:lstStyle/>
        <a:p>
          <a:endParaRPr lang="en-US" dirty="0"/>
        </a:p>
      </dgm:t>
    </dgm:pt>
    <dgm:pt modelId="{9CEAF612-A73F-45E9-BEF9-D1B3F26172F4}" type="sibTrans" cxnId="{E608815C-09D5-4FD6-9FAD-185E5676836D}">
      <dgm:prSet/>
      <dgm:spPr/>
      <dgm:t>
        <a:bodyPr/>
        <a:lstStyle/>
        <a:p>
          <a:endParaRPr lang="en-US"/>
        </a:p>
      </dgm:t>
    </dgm:pt>
    <dgm:pt modelId="{1439D627-E39C-433E-BED6-18BB2FFD0C3B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Stream</a:t>
          </a:r>
        </a:p>
      </dgm:t>
    </dgm:pt>
    <dgm:pt modelId="{13D86F3B-E5B9-451D-A366-C0C435345871}" type="parTrans" cxnId="{1045443A-7367-44EE-8C99-4505850C38F3}">
      <dgm:prSet/>
      <dgm:spPr/>
      <dgm:t>
        <a:bodyPr/>
        <a:lstStyle/>
        <a:p>
          <a:endParaRPr lang="en-US" dirty="0"/>
        </a:p>
      </dgm:t>
    </dgm:pt>
    <dgm:pt modelId="{52405EFC-4140-4834-9FEA-1ECB0D86C7C1}" type="sibTrans" cxnId="{1045443A-7367-44EE-8C99-4505850C38F3}">
      <dgm:prSet/>
      <dgm:spPr/>
      <dgm:t>
        <a:bodyPr/>
        <a:lstStyle/>
        <a:p>
          <a:endParaRPr lang="en-US"/>
        </a:p>
      </dgm:t>
    </dgm:pt>
    <dgm:pt modelId="{61B07AC8-708D-4F05-9861-0DF082D2AFF9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Lite</a:t>
          </a:r>
        </a:p>
      </dgm:t>
    </dgm:pt>
    <dgm:pt modelId="{E62569E6-FB47-446A-99F9-B76B6F0EC962}" type="parTrans" cxnId="{759E17BC-0085-4B66-8AC5-0450001036CB}">
      <dgm:prSet/>
      <dgm:spPr/>
      <dgm:t>
        <a:bodyPr/>
        <a:lstStyle/>
        <a:p>
          <a:endParaRPr lang="en-US" dirty="0"/>
        </a:p>
      </dgm:t>
    </dgm:pt>
    <dgm:pt modelId="{C979F3DF-458C-4EEC-BC1D-6439B17B5B75}" type="sibTrans" cxnId="{759E17BC-0085-4B66-8AC5-0450001036CB}">
      <dgm:prSet/>
      <dgm:spPr/>
      <dgm:t>
        <a:bodyPr/>
        <a:lstStyle/>
        <a:p>
          <a:endParaRPr lang="en-US"/>
        </a:p>
      </dgm:t>
    </dgm:pt>
    <dgm:pt modelId="{0FD58D6E-1DE0-41C4-A55F-9CE1684490A8}">
      <dgm:prSet/>
      <dgm:spPr/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dirty="0">
              <a:ln>
                <a:noFill/>
              </a:ln>
              <a:solidFill>
                <a:srgbClr val="DDDDDD"/>
              </a:solidFill>
              <a:effectLst/>
              <a:latin typeface="Arial" pitchFamily="34" charset="0"/>
            </a:rPr>
            <a:t>ATB </a:t>
          </a:r>
        </a:p>
      </dgm:t>
    </dgm:pt>
    <dgm:pt modelId="{C21C8668-6B9F-4EC6-B38B-1B59E549226A}" type="sibTrans" cxnId="{1600455A-5E13-4CAD-810B-03FC335955F4}">
      <dgm:prSet/>
      <dgm:spPr/>
      <dgm:t>
        <a:bodyPr/>
        <a:lstStyle/>
        <a:p>
          <a:endParaRPr lang="en-US"/>
        </a:p>
      </dgm:t>
    </dgm:pt>
    <dgm:pt modelId="{D7AC1B48-77A8-47DE-80EC-A0B588A4518D}" type="parTrans" cxnId="{1600455A-5E13-4CAD-810B-03FC335955F4}">
      <dgm:prSet/>
      <dgm:spPr/>
      <dgm:t>
        <a:bodyPr/>
        <a:lstStyle/>
        <a:p>
          <a:endParaRPr lang="en-US" dirty="0"/>
        </a:p>
      </dgm:t>
    </dgm:pt>
    <dgm:pt modelId="{65FBC10D-BA6E-49FD-BE49-30EB83CAEEF4}" type="pres">
      <dgm:prSet presAssocID="{081FD1EC-AD8C-4ADC-875E-754E0A9D28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62F889B-D422-47D2-B84C-D976E5EB634D}" type="pres">
      <dgm:prSet presAssocID="{9004E15F-6286-486A-9305-654237E5BF8B}" presName="hierRoot1" presStyleCnt="0">
        <dgm:presLayoutVars>
          <dgm:hierBranch/>
        </dgm:presLayoutVars>
      </dgm:prSet>
      <dgm:spPr/>
    </dgm:pt>
    <dgm:pt modelId="{B7DBED8E-9214-42D2-8D8A-7A7ADFA9B4AA}" type="pres">
      <dgm:prSet presAssocID="{9004E15F-6286-486A-9305-654237E5BF8B}" presName="rootComposite1" presStyleCnt="0"/>
      <dgm:spPr/>
    </dgm:pt>
    <dgm:pt modelId="{BCB79F3C-6DF1-4513-ACED-7E1DDE7EF745}" type="pres">
      <dgm:prSet presAssocID="{9004E15F-6286-486A-9305-654237E5BF8B}" presName="rootText1" presStyleLbl="node0" presStyleIdx="0" presStyleCnt="1" custScaleY="78147" custLinFactNeighborY="9408">
        <dgm:presLayoutVars>
          <dgm:chPref val="3"/>
        </dgm:presLayoutVars>
      </dgm:prSet>
      <dgm:spPr/>
    </dgm:pt>
    <dgm:pt modelId="{6E16973D-4FA0-498A-AAF8-6AB11805444D}" type="pres">
      <dgm:prSet presAssocID="{9004E15F-6286-486A-9305-654237E5BF8B}" presName="rootConnector1" presStyleLbl="node1" presStyleIdx="0" presStyleCnt="0"/>
      <dgm:spPr/>
    </dgm:pt>
    <dgm:pt modelId="{F77CBA19-A83A-4FE4-BC9F-5D16A8861E4E}" type="pres">
      <dgm:prSet presAssocID="{9004E15F-6286-486A-9305-654237E5BF8B}" presName="hierChild2" presStyleCnt="0"/>
      <dgm:spPr/>
    </dgm:pt>
    <dgm:pt modelId="{F9842375-9C42-41F0-8E7E-E6AE700627C0}" type="pres">
      <dgm:prSet presAssocID="{14B897BC-F7B0-4D00-9F96-AE8724853192}" presName="Name35" presStyleLbl="parChTrans1D2" presStyleIdx="0" presStyleCnt="4"/>
      <dgm:spPr/>
    </dgm:pt>
    <dgm:pt modelId="{730AA612-21D9-4DDF-B66F-2117D00FCFB9}" type="pres">
      <dgm:prSet presAssocID="{0A813ACD-FAA3-4696-A2E2-9596FC2BA287}" presName="hierRoot2" presStyleCnt="0">
        <dgm:presLayoutVars>
          <dgm:hierBranch/>
        </dgm:presLayoutVars>
      </dgm:prSet>
      <dgm:spPr/>
    </dgm:pt>
    <dgm:pt modelId="{C674EEF4-DB88-4379-B290-D6237C0538C7}" type="pres">
      <dgm:prSet presAssocID="{0A813ACD-FAA3-4696-A2E2-9596FC2BA287}" presName="rootComposite" presStyleCnt="0"/>
      <dgm:spPr/>
    </dgm:pt>
    <dgm:pt modelId="{554350F2-E6D7-4F0E-A0DE-F78F40B94149}" type="pres">
      <dgm:prSet presAssocID="{0A813ACD-FAA3-4696-A2E2-9596FC2BA287}" presName="rootText" presStyleLbl="node2" presStyleIdx="0" presStyleCnt="4">
        <dgm:presLayoutVars>
          <dgm:chPref val="3"/>
        </dgm:presLayoutVars>
      </dgm:prSet>
      <dgm:spPr/>
    </dgm:pt>
    <dgm:pt modelId="{3E06E0D5-7811-489E-9A98-79E6C79DEE66}" type="pres">
      <dgm:prSet presAssocID="{0A813ACD-FAA3-4696-A2E2-9596FC2BA287}" presName="rootConnector" presStyleLbl="node2" presStyleIdx="0" presStyleCnt="4"/>
      <dgm:spPr/>
    </dgm:pt>
    <dgm:pt modelId="{5E8B64E7-E055-4052-8DF1-1D925FC4EE7F}" type="pres">
      <dgm:prSet presAssocID="{0A813ACD-FAA3-4696-A2E2-9596FC2BA287}" presName="hierChild4" presStyleCnt="0"/>
      <dgm:spPr/>
    </dgm:pt>
    <dgm:pt modelId="{AFA9CD0A-B1FA-4A41-A213-52AA9A8C45A4}" type="pres">
      <dgm:prSet presAssocID="{0A813ACD-FAA3-4696-A2E2-9596FC2BA287}" presName="hierChild5" presStyleCnt="0"/>
      <dgm:spPr/>
    </dgm:pt>
    <dgm:pt modelId="{967B96F4-235A-463F-9AEB-058DA86D0ABB}" type="pres">
      <dgm:prSet presAssocID="{4A3B0329-81E5-4060-A334-AC7448450C73}" presName="Name35" presStyleLbl="parChTrans1D2" presStyleIdx="1" presStyleCnt="4"/>
      <dgm:spPr/>
    </dgm:pt>
    <dgm:pt modelId="{B14CB8B1-076D-4314-8AA8-19D0D7922B71}" type="pres">
      <dgm:prSet presAssocID="{6ADC85E0-47A3-4E2E-A8B8-01F9AF49EBC4}" presName="hierRoot2" presStyleCnt="0">
        <dgm:presLayoutVars>
          <dgm:hierBranch/>
        </dgm:presLayoutVars>
      </dgm:prSet>
      <dgm:spPr/>
    </dgm:pt>
    <dgm:pt modelId="{70EAB901-885C-4958-B524-5FDCCB5B5F68}" type="pres">
      <dgm:prSet presAssocID="{6ADC85E0-47A3-4E2E-A8B8-01F9AF49EBC4}" presName="rootComposite" presStyleCnt="0"/>
      <dgm:spPr/>
    </dgm:pt>
    <dgm:pt modelId="{0A426846-F2CB-4843-834A-EF672697E136}" type="pres">
      <dgm:prSet presAssocID="{6ADC85E0-47A3-4E2E-A8B8-01F9AF49EBC4}" presName="rootText" presStyleLbl="node2" presStyleIdx="1" presStyleCnt="4">
        <dgm:presLayoutVars>
          <dgm:chPref val="3"/>
        </dgm:presLayoutVars>
      </dgm:prSet>
      <dgm:spPr/>
    </dgm:pt>
    <dgm:pt modelId="{4E5AF275-D814-423C-9DA8-A44639BE73D0}" type="pres">
      <dgm:prSet presAssocID="{6ADC85E0-47A3-4E2E-A8B8-01F9AF49EBC4}" presName="rootConnector" presStyleLbl="node2" presStyleIdx="1" presStyleCnt="4"/>
      <dgm:spPr/>
    </dgm:pt>
    <dgm:pt modelId="{A206B5B8-4F69-4127-B9C1-A7FA45C4B08A}" type="pres">
      <dgm:prSet presAssocID="{6ADC85E0-47A3-4E2E-A8B8-01F9AF49EBC4}" presName="hierChild4" presStyleCnt="0"/>
      <dgm:spPr/>
    </dgm:pt>
    <dgm:pt modelId="{4A4AE4BF-3B12-4DB2-A509-E0DB2F3894A2}" type="pres">
      <dgm:prSet presAssocID="{6ADC85E0-47A3-4E2E-A8B8-01F9AF49EBC4}" presName="hierChild5" presStyleCnt="0"/>
      <dgm:spPr/>
    </dgm:pt>
    <dgm:pt modelId="{A2417EF6-0B78-4518-B036-218EC87BB69F}" type="pres">
      <dgm:prSet presAssocID="{FDF1EDF8-4CFC-40E5-964A-12C257299F27}" presName="Name35" presStyleLbl="parChTrans1D2" presStyleIdx="2" presStyleCnt="4"/>
      <dgm:spPr/>
    </dgm:pt>
    <dgm:pt modelId="{E34C93A8-765A-4D7B-92F1-646B288556B6}" type="pres">
      <dgm:prSet presAssocID="{44D7384C-5F2C-485B-B057-108DDECD3F39}" presName="hierRoot2" presStyleCnt="0">
        <dgm:presLayoutVars>
          <dgm:hierBranch/>
        </dgm:presLayoutVars>
      </dgm:prSet>
      <dgm:spPr/>
    </dgm:pt>
    <dgm:pt modelId="{E2EE3BCA-0247-4EF1-8D8F-03A3BB5907CA}" type="pres">
      <dgm:prSet presAssocID="{44D7384C-5F2C-485B-B057-108DDECD3F39}" presName="rootComposite" presStyleCnt="0"/>
      <dgm:spPr/>
    </dgm:pt>
    <dgm:pt modelId="{D7FC8E2A-B594-44E3-B479-7C6F257E4DB0}" type="pres">
      <dgm:prSet presAssocID="{44D7384C-5F2C-485B-B057-108DDECD3F39}" presName="rootText" presStyleLbl="node2" presStyleIdx="2" presStyleCnt="4">
        <dgm:presLayoutVars>
          <dgm:chPref val="3"/>
        </dgm:presLayoutVars>
      </dgm:prSet>
      <dgm:spPr/>
    </dgm:pt>
    <dgm:pt modelId="{24A21776-DA6B-459F-81D4-7A3267C8C339}" type="pres">
      <dgm:prSet presAssocID="{44D7384C-5F2C-485B-B057-108DDECD3F39}" presName="rootConnector" presStyleLbl="node2" presStyleIdx="2" presStyleCnt="4"/>
      <dgm:spPr/>
    </dgm:pt>
    <dgm:pt modelId="{8325E01E-822C-4E8F-A337-74730664B104}" type="pres">
      <dgm:prSet presAssocID="{44D7384C-5F2C-485B-B057-108DDECD3F39}" presName="hierChild4" presStyleCnt="0"/>
      <dgm:spPr/>
    </dgm:pt>
    <dgm:pt modelId="{CFC4A45F-C14C-4498-BE04-67402963218F}" type="pres">
      <dgm:prSet presAssocID="{98681F1C-7096-4AEE-A7D0-10229B49D0CC}" presName="Name35" presStyleLbl="parChTrans1D3" presStyleIdx="0" presStyleCnt="3"/>
      <dgm:spPr/>
    </dgm:pt>
    <dgm:pt modelId="{745C384B-B639-43FA-B180-9DF82F740154}" type="pres">
      <dgm:prSet presAssocID="{A8936BD7-A99B-4B59-B021-A07B3EEA1318}" presName="hierRoot2" presStyleCnt="0">
        <dgm:presLayoutVars>
          <dgm:hierBranch val="r"/>
        </dgm:presLayoutVars>
      </dgm:prSet>
      <dgm:spPr/>
    </dgm:pt>
    <dgm:pt modelId="{1125F7F7-3B66-4336-87C0-5FA13E673697}" type="pres">
      <dgm:prSet presAssocID="{A8936BD7-A99B-4B59-B021-A07B3EEA1318}" presName="rootComposite" presStyleCnt="0"/>
      <dgm:spPr/>
    </dgm:pt>
    <dgm:pt modelId="{249D16FC-A902-43E1-A2A8-50388CE48241}" type="pres">
      <dgm:prSet presAssocID="{A8936BD7-A99B-4B59-B021-A07B3EEA1318}" presName="rootText" presStyleLbl="node3" presStyleIdx="0" presStyleCnt="3" custLinFactNeighborY="0">
        <dgm:presLayoutVars>
          <dgm:chPref val="3"/>
        </dgm:presLayoutVars>
      </dgm:prSet>
      <dgm:spPr/>
    </dgm:pt>
    <dgm:pt modelId="{ACF79D3F-A107-4E4C-A6D8-5D783C600EF4}" type="pres">
      <dgm:prSet presAssocID="{A8936BD7-A99B-4B59-B021-A07B3EEA1318}" presName="rootConnector" presStyleLbl="node3" presStyleIdx="0" presStyleCnt="3"/>
      <dgm:spPr/>
    </dgm:pt>
    <dgm:pt modelId="{01F40E3A-BE09-4646-9331-FE02DE5F5E99}" type="pres">
      <dgm:prSet presAssocID="{A8936BD7-A99B-4B59-B021-A07B3EEA1318}" presName="hierChild4" presStyleCnt="0"/>
      <dgm:spPr/>
    </dgm:pt>
    <dgm:pt modelId="{C2D85E04-C24C-4F00-92BE-431656CBA281}" type="pres">
      <dgm:prSet presAssocID="{A8936BD7-A99B-4B59-B021-A07B3EEA1318}" presName="hierChild5" presStyleCnt="0"/>
      <dgm:spPr/>
    </dgm:pt>
    <dgm:pt modelId="{BC0B40ED-3373-4320-9312-22AAC441C657}" type="pres">
      <dgm:prSet presAssocID="{13D86F3B-E5B9-451D-A366-C0C435345871}" presName="Name35" presStyleLbl="parChTrans1D3" presStyleIdx="1" presStyleCnt="3"/>
      <dgm:spPr/>
    </dgm:pt>
    <dgm:pt modelId="{F61ECE99-274C-4C47-8C64-C20CD4623E18}" type="pres">
      <dgm:prSet presAssocID="{1439D627-E39C-433E-BED6-18BB2FFD0C3B}" presName="hierRoot2" presStyleCnt="0">
        <dgm:presLayoutVars>
          <dgm:hierBranch val="r"/>
        </dgm:presLayoutVars>
      </dgm:prSet>
      <dgm:spPr/>
    </dgm:pt>
    <dgm:pt modelId="{2B164E10-37C8-4CA0-94BA-1EE9C38B18E2}" type="pres">
      <dgm:prSet presAssocID="{1439D627-E39C-433E-BED6-18BB2FFD0C3B}" presName="rootComposite" presStyleCnt="0"/>
      <dgm:spPr/>
    </dgm:pt>
    <dgm:pt modelId="{9A217F94-F7F0-4753-9A19-0A36FF4C6121}" type="pres">
      <dgm:prSet presAssocID="{1439D627-E39C-433E-BED6-18BB2FFD0C3B}" presName="rootText" presStyleLbl="node3" presStyleIdx="1" presStyleCnt="3" custLinFactNeighborY="0">
        <dgm:presLayoutVars>
          <dgm:chPref val="3"/>
        </dgm:presLayoutVars>
      </dgm:prSet>
      <dgm:spPr/>
    </dgm:pt>
    <dgm:pt modelId="{628224D4-B9DF-4AF2-A16F-F694E52400F7}" type="pres">
      <dgm:prSet presAssocID="{1439D627-E39C-433E-BED6-18BB2FFD0C3B}" presName="rootConnector" presStyleLbl="node3" presStyleIdx="1" presStyleCnt="3"/>
      <dgm:spPr/>
    </dgm:pt>
    <dgm:pt modelId="{5CB62215-42D4-491A-888A-98267FB6E18D}" type="pres">
      <dgm:prSet presAssocID="{1439D627-E39C-433E-BED6-18BB2FFD0C3B}" presName="hierChild4" presStyleCnt="0"/>
      <dgm:spPr/>
    </dgm:pt>
    <dgm:pt modelId="{CE294E86-54D6-4470-A894-177E53B8B41D}" type="pres">
      <dgm:prSet presAssocID="{1439D627-E39C-433E-BED6-18BB2FFD0C3B}" presName="hierChild5" presStyleCnt="0"/>
      <dgm:spPr/>
    </dgm:pt>
    <dgm:pt modelId="{FA667B18-4F29-469E-BDB9-EE5C33FE2B24}" type="pres">
      <dgm:prSet presAssocID="{E62569E6-FB47-446A-99F9-B76B6F0EC962}" presName="Name35" presStyleLbl="parChTrans1D3" presStyleIdx="2" presStyleCnt="3"/>
      <dgm:spPr/>
    </dgm:pt>
    <dgm:pt modelId="{F08A9078-D7C6-4630-BEAF-F9CEE401F35C}" type="pres">
      <dgm:prSet presAssocID="{61B07AC8-708D-4F05-9861-0DF082D2AFF9}" presName="hierRoot2" presStyleCnt="0">
        <dgm:presLayoutVars>
          <dgm:hierBranch val="r"/>
        </dgm:presLayoutVars>
      </dgm:prSet>
      <dgm:spPr/>
    </dgm:pt>
    <dgm:pt modelId="{85F93E79-899E-4311-A35E-39418AC6306C}" type="pres">
      <dgm:prSet presAssocID="{61B07AC8-708D-4F05-9861-0DF082D2AFF9}" presName="rootComposite" presStyleCnt="0"/>
      <dgm:spPr/>
    </dgm:pt>
    <dgm:pt modelId="{B9262134-C4B2-41E2-ABCA-ECE40A57E006}" type="pres">
      <dgm:prSet presAssocID="{61B07AC8-708D-4F05-9861-0DF082D2AFF9}" presName="rootText" presStyleLbl="node3" presStyleIdx="2" presStyleCnt="3" custLinFactNeighborY="0">
        <dgm:presLayoutVars>
          <dgm:chPref val="3"/>
        </dgm:presLayoutVars>
      </dgm:prSet>
      <dgm:spPr/>
    </dgm:pt>
    <dgm:pt modelId="{0779979B-155C-4FA3-BA00-278C30A81BE9}" type="pres">
      <dgm:prSet presAssocID="{61B07AC8-708D-4F05-9861-0DF082D2AFF9}" presName="rootConnector" presStyleLbl="node3" presStyleIdx="2" presStyleCnt="3"/>
      <dgm:spPr/>
    </dgm:pt>
    <dgm:pt modelId="{642B41FD-2676-46B2-9CF8-9F9C346ACA82}" type="pres">
      <dgm:prSet presAssocID="{61B07AC8-708D-4F05-9861-0DF082D2AFF9}" presName="hierChild4" presStyleCnt="0"/>
      <dgm:spPr/>
    </dgm:pt>
    <dgm:pt modelId="{51768A46-2072-4CBB-A568-0BBC517EE74B}" type="pres">
      <dgm:prSet presAssocID="{61B07AC8-708D-4F05-9861-0DF082D2AFF9}" presName="hierChild5" presStyleCnt="0"/>
      <dgm:spPr/>
    </dgm:pt>
    <dgm:pt modelId="{A632CCF2-7B85-4206-884E-3D284A9CD774}" type="pres">
      <dgm:prSet presAssocID="{44D7384C-5F2C-485B-B057-108DDECD3F39}" presName="hierChild5" presStyleCnt="0"/>
      <dgm:spPr/>
    </dgm:pt>
    <dgm:pt modelId="{442C60BC-1CA0-47AB-9EEA-9CEBAF21F6CB}" type="pres">
      <dgm:prSet presAssocID="{D7AC1B48-77A8-47DE-80EC-A0B588A4518D}" presName="Name35" presStyleLbl="parChTrans1D2" presStyleIdx="3" presStyleCnt="4"/>
      <dgm:spPr/>
    </dgm:pt>
    <dgm:pt modelId="{95CCE14C-9354-4CAE-A6E2-51423C241E4E}" type="pres">
      <dgm:prSet presAssocID="{0FD58D6E-1DE0-41C4-A55F-9CE1684490A8}" presName="hierRoot2" presStyleCnt="0">
        <dgm:presLayoutVars>
          <dgm:hierBranch/>
        </dgm:presLayoutVars>
      </dgm:prSet>
      <dgm:spPr/>
    </dgm:pt>
    <dgm:pt modelId="{30626E85-50D4-4B73-8E81-428D31DF487A}" type="pres">
      <dgm:prSet presAssocID="{0FD58D6E-1DE0-41C4-A55F-9CE1684490A8}" presName="rootComposite" presStyleCnt="0"/>
      <dgm:spPr/>
    </dgm:pt>
    <dgm:pt modelId="{F63A11F6-78DF-4A07-855A-F5063A28C5B4}" type="pres">
      <dgm:prSet presAssocID="{0FD58D6E-1DE0-41C4-A55F-9CE1684490A8}" presName="rootText" presStyleLbl="node2" presStyleIdx="3" presStyleCnt="4">
        <dgm:presLayoutVars>
          <dgm:chPref val="3"/>
        </dgm:presLayoutVars>
      </dgm:prSet>
      <dgm:spPr/>
    </dgm:pt>
    <dgm:pt modelId="{F1593E5E-8EFE-4A91-AF2C-D20D312F9E9F}" type="pres">
      <dgm:prSet presAssocID="{0FD58D6E-1DE0-41C4-A55F-9CE1684490A8}" presName="rootConnector" presStyleLbl="node2" presStyleIdx="3" presStyleCnt="4"/>
      <dgm:spPr/>
    </dgm:pt>
    <dgm:pt modelId="{86726A33-9FCA-4FBD-B99E-16B442D38A68}" type="pres">
      <dgm:prSet presAssocID="{0FD58D6E-1DE0-41C4-A55F-9CE1684490A8}" presName="hierChild4" presStyleCnt="0"/>
      <dgm:spPr/>
    </dgm:pt>
    <dgm:pt modelId="{F3B8162D-2CBF-4F26-91B4-C90732D1E09C}" type="pres">
      <dgm:prSet presAssocID="{0FD58D6E-1DE0-41C4-A55F-9CE1684490A8}" presName="hierChild5" presStyleCnt="0"/>
      <dgm:spPr/>
    </dgm:pt>
    <dgm:pt modelId="{89378A62-23EB-4187-BE72-0A702CD2504A}" type="pres">
      <dgm:prSet presAssocID="{9004E15F-6286-486A-9305-654237E5BF8B}" presName="hierChild3" presStyleCnt="0"/>
      <dgm:spPr/>
    </dgm:pt>
  </dgm:ptLst>
  <dgm:cxnLst>
    <dgm:cxn modelId="{8D9B5204-BC64-4F6E-98CA-ED405DE07279}" type="presOf" srcId="{4A3B0329-81E5-4060-A334-AC7448450C73}" destId="{967B96F4-235A-463F-9AEB-058DA86D0ABB}" srcOrd="0" destOrd="0" presId="urn:microsoft.com/office/officeart/2005/8/layout/orgChart1"/>
    <dgm:cxn modelId="{807EFE0D-CB88-4015-870D-82FC35E719FB}" srcId="{9004E15F-6286-486A-9305-654237E5BF8B}" destId="{6ADC85E0-47A3-4E2E-A8B8-01F9AF49EBC4}" srcOrd="1" destOrd="0" parTransId="{4A3B0329-81E5-4060-A334-AC7448450C73}" sibTransId="{3B3423BB-DF0F-4B15-A8FD-99EC73E2087A}"/>
    <dgm:cxn modelId="{24D8731B-30EF-4066-92EB-B7B932214224}" type="presOf" srcId="{61B07AC8-708D-4F05-9861-0DF082D2AFF9}" destId="{B9262134-C4B2-41E2-ABCA-ECE40A57E006}" srcOrd="0" destOrd="0" presId="urn:microsoft.com/office/officeart/2005/8/layout/orgChart1"/>
    <dgm:cxn modelId="{D60CD41C-DB43-4265-9C0E-27795BAD8623}" type="presOf" srcId="{44D7384C-5F2C-485B-B057-108DDECD3F39}" destId="{24A21776-DA6B-459F-81D4-7A3267C8C339}" srcOrd="1" destOrd="0" presId="urn:microsoft.com/office/officeart/2005/8/layout/orgChart1"/>
    <dgm:cxn modelId="{D9436C23-47C9-4812-97E4-8AA20B8E004A}" srcId="{9004E15F-6286-486A-9305-654237E5BF8B}" destId="{44D7384C-5F2C-485B-B057-108DDECD3F39}" srcOrd="2" destOrd="0" parTransId="{FDF1EDF8-4CFC-40E5-964A-12C257299F27}" sibTransId="{0702157C-D56D-4015-9400-08B45F109AC1}"/>
    <dgm:cxn modelId="{4E0F5323-3E6E-4222-AE47-CA33FADA9C16}" type="presOf" srcId="{9004E15F-6286-486A-9305-654237E5BF8B}" destId="{BCB79F3C-6DF1-4513-ACED-7E1DDE7EF745}" srcOrd="0" destOrd="0" presId="urn:microsoft.com/office/officeart/2005/8/layout/orgChart1"/>
    <dgm:cxn modelId="{C50CE02A-C068-43AC-860C-649549202370}" type="presOf" srcId="{FDF1EDF8-4CFC-40E5-964A-12C257299F27}" destId="{A2417EF6-0B78-4518-B036-218EC87BB69F}" srcOrd="0" destOrd="0" presId="urn:microsoft.com/office/officeart/2005/8/layout/orgChart1"/>
    <dgm:cxn modelId="{3FBC4F2B-4494-437D-90DC-0C21D2642A79}" type="presOf" srcId="{0FD58D6E-1DE0-41C4-A55F-9CE1684490A8}" destId="{F1593E5E-8EFE-4A91-AF2C-D20D312F9E9F}" srcOrd="1" destOrd="0" presId="urn:microsoft.com/office/officeart/2005/8/layout/orgChart1"/>
    <dgm:cxn modelId="{1045443A-7367-44EE-8C99-4505850C38F3}" srcId="{44D7384C-5F2C-485B-B057-108DDECD3F39}" destId="{1439D627-E39C-433E-BED6-18BB2FFD0C3B}" srcOrd="1" destOrd="0" parTransId="{13D86F3B-E5B9-451D-A366-C0C435345871}" sibTransId="{52405EFC-4140-4834-9FEA-1ECB0D86C7C1}"/>
    <dgm:cxn modelId="{9EA9563C-8058-406A-B635-8AD8D406D1A6}" type="presOf" srcId="{A8936BD7-A99B-4B59-B021-A07B3EEA1318}" destId="{ACF79D3F-A107-4E4C-A6D8-5D783C600EF4}" srcOrd="1" destOrd="0" presId="urn:microsoft.com/office/officeart/2005/8/layout/orgChart1"/>
    <dgm:cxn modelId="{E608815C-09D5-4FD6-9FAD-185E5676836D}" srcId="{44D7384C-5F2C-485B-B057-108DDECD3F39}" destId="{A8936BD7-A99B-4B59-B021-A07B3EEA1318}" srcOrd="0" destOrd="0" parTransId="{98681F1C-7096-4AEE-A7D0-10229B49D0CC}" sibTransId="{9CEAF612-A73F-45E9-BEF9-D1B3F26172F4}"/>
    <dgm:cxn modelId="{BB3C865D-95A7-4841-9958-C1928E417691}" type="presOf" srcId="{98681F1C-7096-4AEE-A7D0-10229B49D0CC}" destId="{CFC4A45F-C14C-4498-BE04-67402963218F}" srcOrd="0" destOrd="0" presId="urn:microsoft.com/office/officeart/2005/8/layout/orgChart1"/>
    <dgm:cxn modelId="{BCB0A460-29BC-4A5B-B60E-73A73B97F1CE}" type="presOf" srcId="{6ADC85E0-47A3-4E2E-A8B8-01F9AF49EBC4}" destId="{0A426846-F2CB-4843-834A-EF672697E136}" srcOrd="0" destOrd="0" presId="urn:microsoft.com/office/officeart/2005/8/layout/orgChart1"/>
    <dgm:cxn modelId="{2C4FC341-0F54-47BA-8322-C9D9E3465C1A}" type="presOf" srcId="{0A813ACD-FAA3-4696-A2E2-9596FC2BA287}" destId="{3E06E0D5-7811-489E-9A98-79E6C79DEE66}" srcOrd="1" destOrd="0" presId="urn:microsoft.com/office/officeart/2005/8/layout/orgChart1"/>
    <dgm:cxn modelId="{2244B442-CF6F-42BE-82CC-9B856BCE4CEF}" srcId="{081FD1EC-AD8C-4ADC-875E-754E0A9D28CD}" destId="{9004E15F-6286-486A-9305-654237E5BF8B}" srcOrd="0" destOrd="0" parTransId="{008738C6-306B-4C26-860B-FA3D7DE46745}" sibTransId="{7BDC3BE0-FBA2-486F-B126-B5792B1CB1E8}"/>
    <dgm:cxn modelId="{FF548844-65C6-407E-8019-AB754D20C91A}" type="presOf" srcId="{0FD58D6E-1DE0-41C4-A55F-9CE1684490A8}" destId="{F63A11F6-78DF-4A07-855A-F5063A28C5B4}" srcOrd="0" destOrd="0" presId="urn:microsoft.com/office/officeart/2005/8/layout/orgChart1"/>
    <dgm:cxn modelId="{9AD66579-7D22-443A-B0EB-C1A169A4FF22}" type="presOf" srcId="{13D86F3B-E5B9-451D-A366-C0C435345871}" destId="{BC0B40ED-3373-4320-9312-22AAC441C657}" srcOrd="0" destOrd="0" presId="urn:microsoft.com/office/officeart/2005/8/layout/orgChart1"/>
    <dgm:cxn modelId="{1600455A-5E13-4CAD-810B-03FC335955F4}" srcId="{9004E15F-6286-486A-9305-654237E5BF8B}" destId="{0FD58D6E-1DE0-41C4-A55F-9CE1684490A8}" srcOrd="3" destOrd="0" parTransId="{D7AC1B48-77A8-47DE-80EC-A0B588A4518D}" sibTransId="{C21C8668-6B9F-4EC6-B38B-1B59E549226A}"/>
    <dgm:cxn modelId="{B5927085-AE4D-4E69-AE2C-C6C0C0A77BBA}" type="presOf" srcId="{1439D627-E39C-433E-BED6-18BB2FFD0C3B}" destId="{628224D4-B9DF-4AF2-A16F-F694E52400F7}" srcOrd="1" destOrd="0" presId="urn:microsoft.com/office/officeart/2005/8/layout/orgChart1"/>
    <dgm:cxn modelId="{481E1986-1C30-4457-B74B-DDE1856A04E0}" type="presOf" srcId="{61B07AC8-708D-4F05-9861-0DF082D2AFF9}" destId="{0779979B-155C-4FA3-BA00-278C30A81BE9}" srcOrd="1" destOrd="0" presId="urn:microsoft.com/office/officeart/2005/8/layout/orgChart1"/>
    <dgm:cxn modelId="{20587D94-EA55-44E8-8619-813278B57BED}" type="presOf" srcId="{A8936BD7-A99B-4B59-B021-A07B3EEA1318}" destId="{249D16FC-A902-43E1-A2A8-50388CE48241}" srcOrd="0" destOrd="0" presId="urn:microsoft.com/office/officeart/2005/8/layout/orgChart1"/>
    <dgm:cxn modelId="{C19E26A4-C04C-42BB-9AAD-1D8192BA5922}" type="presOf" srcId="{9004E15F-6286-486A-9305-654237E5BF8B}" destId="{6E16973D-4FA0-498A-AAF8-6AB11805444D}" srcOrd="1" destOrd="0" presId="urn:microsoft.com/office/officeart/2005/8/layout/orgChart1"/>
    <dgm:cxn modelId="{E18C53AA-25BD-4FBD-9C3E-32CBB893595B}" type="presOf" srcId="{D7AC1B48-77A8-47DE-80EC-A0B588A4518D}" destId="{442C60BC-1CA0-47AB-9EEA-9CEBAF21F6CB}" srcOrd="0" destOrd="0" presId="urn:microsoft.com/office/officeart/2005/8/layout/orgChart1"/>
    <dgm:cxn modelId="{0D245FB7-ECC2-453E-9FD9-4006E223369E}" type="presOf" srcId="{081FD1EC-AD8C-4ADC-875E-754E0A9D28CD}" destId="{65FBC10D-BA6E-49FD-BE49-30EB83CAEEF4}" srcOrd="0" destOrd="0" presId="urn:microsoft.com/office/officeart/2005/8/layout/orgChart1"/>
    <dgm:cxn modelId="{D91A85BA-DAB1-4ACC-9480-FB5049B1CD22}" type="presOf" srcId="{0A813ACD-FAA3-4696-A2E2-9596FC2BA287}" destId="{554350F2-E6D7-4F0E-A0DE-F78F40B94149}" srcOrd="0" destOrd="0" presId="urn:microsoft.com/office/officeart/2005/8/layout/orgChart1"/>
    <dgm:cxn modelId="{759E17BC-0085-4B66-8AC5-0450001036CB}" srcId="{44D7384C-5F2C-485B-B057-108DDECD3F39}" destId="{61B07AC8-708D-4F05-9861-0DF082D2AFF9}" srcOrd="2" destOrd="0" parTransId="{E62569E6-FB47-446A-99F9-B76B6F0EC962}" sibTransId="{C979F3DF-458C-4EEC-BC1D-6439B17B5B75}"/>
    <dgm:cxn modelId="{C06FE3C0-E207-40A4-B1AB-B6305369C6BB}" type="presOf" srcId="{44D7384C-5F2C-485B-B057-108DDECD3F39}" destId="{D7FC8E2A-B594-44E3-B479-7C6F257E4DB0}" srcOrd="0" destOrd="0" presId="urn:microsoft.com/office/officeart/2005/8/layout/orgChart1"/>
    <dgm:cxn modelId="{ED0625D2-0414-444F-B57C-9A964932EDCF}" type="presOf" srcId="{1439D627-E39C-433E-BED6-18BB2FFD0C3B}" destId="{9A217F94-F7F0-4753-9A19-0A36FF4C6121}" srcOrd="0" destOrd="0" presId="urn:microsoft.com/office/officeart/2005/8/layout/orgChart1"/>
    <dgm:cxn modelId="{3AE8ABD2-2306-4562-BCA4-A2A56629A4B9}" type="presOf" srcId="{E62569E6-FB47-446A-99F9-B76B6F0EC962}" destId="{FA667B18-4F29-469E-BDB9-EE5C33FE2B24}" srcOrd="0" destOrd="0" presId="urn:microsoft.com/office/officeart/2005/8/layout/orgChart1"/>
    <dgm:cxn modelId="{A58E39E6-1552-4A4C-A7EB-3D10D5392D2E}" type="presOf" srcId="{14B897BC-F7B0-4D00-9F96-AE8724853192}" destId="{F9842375-9C42-41F0-8E7E-E6AE700627C0}" srcOrd="0" destOrd="0" presId="urn:microsoft.com/office/officeart/2005/8/layout/orgChart1"/>
    <dgm:cxn modelId="{BCB8CDE9-8F7F-4598-99B8-70A21637CB35}" srcId="{9004E15F-6286-486A-9305-654237E5BF8B}" destId="{0A813ACD-FAA3-4696-A2E2-9596FC2BA287}" srcOrd="0" destOrd="0" parTransId="{14B897BC-F7B0-4D00-9F96-AE8724853192}" sibTransId="{40DA2CCF-01E2-4C23-A2FE-52A76AA5BD05}"/>
    <dgm:cxn modelId="{BEE6C5FF-5228-4FE7-B296-D0E2AABEFAEE}" type="presOf" srcId="{6ADC85E0-47A3-4E2E-A8B8-01F9AF49EBC4}" destId="{4E5AF275-D814-423C-9DA8-A44639BE73D0}" srcOrd="1" destOrd="0" presId="urn:microsoft.com/office/officeart/2005/8/layout/orgChart1"/>
    <dgm:cxn modelId="{21FF1C9B-46F8-48E7-AA63-A3CB185E8C75}" type="presParOf" srcId="{65FBC10D-BA6E-49FD-BE49-30EB83CAEEF4}" destId="{362F889B-D422-47D2-B84C-D976E5EB634D}" srcOrd="0" destOrd="0" presId="urn:microsoft.com/office/officeart/2005/8/layout/orgChart1"/>
    <dgm:cxn modelId="{2D017C9F-9BB2-47A4-BFCB-14EFE6A5A621}" type="presParOf" srcId="{362F889B-D422-47D2-B84C-D976E5EB634D}" destId="{B7DBED8E-9214-42D2-8D8A-7A7ADFA9B4AA}" srcOrd="0" destOrd="0" presId="urn:microsoft.com/office/officeart/2005/8/layout/orgChart1"/>
    <dgm:cxn modelId="{9A83D92E-74FA-4782-8062-A0000E470200}" type="presParOf" srcId="{B7DBED8E-9214-42D2-8D8A-7A7ADFA9B4AA}" destId="{BCB79F3C-6DF1-4513-ACED-7E1DDE7EF745}" srcOrd="0" destOrd="0" presId="urn:microsoft.com/office/officeart/2005/8/layout/orgChart1"/>
    <dgm:cxn modelId="{BC46046E-090F-4FE4-AC45-35555369DD0B}" type="presParOf" srcId="{B7DBED8E-9214-42D2-8D8A-7A7ADFA9B4AA}" destId="{6E16973D-4FA0-498A-AAF8-6AB11805444D}" srcOrd="1" destOrd="0" presId="urn:microsoft.com/office/officeart/2005/8/layout/orgChart1"/>
    <dgm:cxn modelId="{933476FC-E080-4871-B589-E6CA8552ECEE}" type="presParOf" srcId="{362F889B-D422-47D2-B84C-D976E5EB634D}" destId="{F77CBA19-A83A-4FE4-BC9F-5D16A8861E4E}" srcOrd="1" destOrd="0" presId="urn:microsoft.com/office/officeart/2005/8/layout/orgChart1"/>
    <dgm:cxn modelId="{DC2FD6AF-3D42-471A-85E0-E1F9F3885AF8}" type="presParOf" srcId="{F77CBA19-A83A-4FE4-BC9F-5D16A8861E4E}" destId="{F9842375-9C42-41F0-8E7E-E6AE700627C0}" srcOrd="0" destOrd="0" presId="urn:microsoft.com/office/officeart/2005/8/layout/orgChart1"/>
    <dgm:cxn modelId="{CF30BF53-C2F6-42A1-AF2F-ED8127398D44}" type="presParOf" srcId="{F77CBA19-A83A-4FE4-BC9F-5D16A8861E4E}" destId="{730AA612-21D9-4DDF-B66F-2117D00FCFB9}" srcOrd="1" destOrd="0" presId="urn:microsoft.com/office/officeart/2005/8/layout/orgChart1"/>
    <dgm:cxn modelId="{1E7FED11-DF33-4833-8F51-2B703283FD4C}" type="presParOf" srcId="{730AA612-21D9-4DDF-B66F-2117D00FCFB9}" destId="{C674EEF4-DB88-4379-B290-D6237C0538C7}" srcOrd="0" destOrd="0" presId="urn:microsoft.com/office/officeart/2005/8/layout/orgChart1"/>
    <dgm:cxn modelId="{B4DBF41A-403C-441D-9353-6217D204DE4A}" type="presParOf" srcId="{C674EEF4-DB88-4379-B290-D6237C0538C7}" destId="{554350F2-E6D7-4F0E-A0DE-F78F40B94149}" srcOrd="0" destOrd="0" presId="urn:microsoft.com/office/officeart/2005/8/layout/orgChart1"/>
    <dgm:cxn modelId="{40620A97-7DEC-42F8-A455-0682E93BD3A6}" type="presParOf" srcId="{C674EEF4-DB88-4379-B290-D6237C0538C7}" destId="{3E06E0D5-7811-489E-9A98-79E6C79DEE66}" srcOrd="1" destOrd="0" presId="urn:microsoft.com/office/officeart/2005/8/layout/orgChart1"/>
    <dgm:cxn modelId="{B9F529B6-7900-46BF-A3B9-43466D5E0147}" type="presParOf" srcId="{730AA612-21D9-4DDF-B66F-2117D00FCFB9}" destId="{5E8B64E7-E055-4052-8DF1-1D925FC4EE7F}" srcOrd="1" destOrd="0" presId="urn:microsoft.com/office/officeart/2005/8/layout/orgChart1"/>
    <dgm:cxn modelId="{CDBABADB-77D4-4F62-BC86-6043D22AC850}" type="presParOf" srcId="{730AA612-21D9-4DDF-B66F-2117D00FCFB9}" destId="{AFA9CD0A-B1FA-4A41-A213-52AA9A8C45A4}" srcOrd="2" destOrd="0" presId="urn:microsoft.com/office/officeart/2005/8/layout/orgChart1"/>
    <dgm:cxn modelId="{394DECDC-60E3-4780-93A1-B2B22165C63F}" type="presParOf" srcId="{F77CBA19-A83A-4FE4-BC9F-5D16A8861E4E}" destId="{967B96F4-235A-463F-9AEB-058DA86D0ABB}" srcOrd="2" destOrd="0" presId="urn:microsoft.com/office/officeart/2005/8/layout/orgChart1"/>
    <dgm:cxn modelId="{4FB60199-8897-46C7-9286-2FE5A92F87ED}" type="presParOf" srcId="{F77CBA19-A83A-4FE4-BC9F-5D16A8861E4E}" destId="{B14CB8B1-076D-4314-8AA8-19D0D7922B71}" srcOrd="3" destOrd="0" presId="urn:microsoft.com/office/officeart/2005/8/layout/orgChart1"/>
    <dgm:cxn modelId="{A47E455C-6C86-4629-BA61-AFA1CDBD6CA9}" type="presParOf" srcId="{B14CB8B1-076D-4314-8AA8-19D0D7922B71}" destId="{70EAB901-885C-4958-B524-5FDCCB5B5F68}" srcOrd="0" destOrd="0" presId="urn:microsoft.com/office/officeart/2005/8/layout/orgChart1"/>
    <dgm:cxn modelId="{0F154E8D-EA6E-4890-B1B5-C3C415691CAA}" type="presParOf" srcId="{70EAB901-885C-4958-B524-5FDCCB5B5F68}" destId="{0A426846-F2CB-4843-834A-EF672697E136}" srcOrd="0" destOrd="0" presId="urn:microsoft.com/office/officeart/2005/8/layout/orgChart1"/>
    <dgm:cxn modelId="{30F8BB49-DF46-4300-9F9A-803CF2B5C25E}" type="presParOf" srcId="{70EAB901-885C-4958-B524-5FDCCB5B5F68}" destId="{4E5AF275-D814-423C-9DA8-A44639BE73D0}" srcOrd="1" destOrd="0" presId="urn:microsoft.com/office/officeart/2005/8/layout/orgChart1"/>
    <dgm:cxn modelId="{01BB4946-21B5-42ED-9143-794987AFD6C7}" type="presParOf" srcId="{B14CB8B1-076D-4314-8AA8-19D0D7922B71}" destId="{A206B5B8-4F69-4127-B9C1-A7FA45C4B08A}" srcOrd="1" destOrd="0" presId="urn:microsoft.com/office/officeart/2005/8/layout/orgChart1"/>
    <dgm:cxn modelId="{03760DB2-6460-476C-91BF-65C92E6890A1}" type="presParOf" srcId="{B14CB8B1-076D-4314-8AA8-19D0D7922B71}" destId="{4A4AE4BF-3B12-4DB2-A509-E0DB2F3894A2}" srcOrd="2" destOrd="0" presId="urn:microsoft.com/office/officeart/2005/8/layout/orgChart1"/>
    <dgm:cxn modelId="{FDB1E78B-A8AE-4EB4-B8B3-C6D8DECFBF37}" type="presParOf" srcId="{F77CBA19-A83A-4FE4-BC9F-5D16A8861E4E}" destId="{A2417EF6-0B78-4518-B036-218EC87BB69F}" srcOrd="4" destOrd="0" presId="urn:microsoft.com/office/officeart/2005/8/layout/orgChart1"/>
    <dgm:cxn modelId="{5775B366-7DFF-4BD2-85F7-907564EF4809}" type="presParOf" srcId="{F77CBA19-A83A-4FE4-BC9F-5D16A8861E4E}" destId="{E34C93A8-765A-4D7B-92F1-646B288556B6}" srcOrd="5" destOrd="0" presId="urn:microsoft.com/office/officeart/2005/8/layout/orgChart1"/>
    <dgm:cxn modelId="{9C273B5F-06F2-4CFC-ABF9-0E3FACF08358}" type="presParOf" srcId="{E34C93A8-765A-4D7B-92F1-646B288556B6}" destId="{E2EE3BCA-0247-4EF1-8D8F-03A3BB5907CA}" srcOrd="0" destOrd="0" presId="urn:microsoft.com/office/officeart/2005/8/layout/orgChart1"/>
    <dgm:cxn modelId="{8E39A0F5-548E-4CF9-AFCB-E8F195444921}" type="presParOf" srcId="{E2EE3BCA-0247-4EF1-8D8F-03A3BB5907CA}" destId="{D7FC8E2A-B594-44E3-B479-7C6F257E4DB0}" srcOrd="0" destOrd="0" presId="urn:microsoft.com/office/officeart/2005/8/layout/orgChart1"/>
    <dgm:cxn modelId="{281CC886-189F-47B0-ABAC-FA5AF17B3B79}" type="presParOf" srcId="{E2EE3BCA-0247-4EF1-8D8F-03A3BB5907CA}" destId="{24A21776-DA6B-459F-81D4-7A3267C8C339}" srcOrd="1" destOrd="0" presId="urn:microsoft.com/office/officeart/2005/8/layout/orgChart1"/>
    <dgm:cxn modelId="{871D623A-3545-47D4-903D-3DB1989813B8}" type="presParOf" srcId="{E34C93A8-765A-4D7B-92F1-646B288556B6}" destId="{8325E01E-822C-4E8F-A337-74730664B104}" srcOrd="1" destOrd="0" presId="urn:microsoft.com/office/officeart/2005/8/layout/orgChart1"/>
    <dgm:cxn modelId="{27FD10A3-B17F-4650-BD0D-D0E3E130514C}" type="presParOf" srcId="{8325E01E-822C-4E8F-A337-74730664B104}" destId="{CFC4A45F-C14C-4498-BE04-67402963218F}" srcOrd="0" destOrd="0" presId="urn:microsoft.com/office/officeart/2005/8/layout/orgChart1"/>
    <dgm:cxn modelId="{472B424D-6F91-4665-A954-3CC5CC3BFB37}" type="presParOf" srcId="{8325E01E-822C-4E8F-A337-74730664B104}" destId="{745C384B-B639-43FA-B180-9DF82F740154}" srcOrd="1" destOrd="0" presId="urn:microsoft.com/office/officeart/2005/8/layout/orgChart1"/>
    <dgm:cxn modelId="{747B851A-9490-40DE-B505-A4CF6CEE54CC}" type="presParOf" srcId="{745C384B-B639-43FA-B180-9DF82F740154}" destId="{1125F7F7-3B66-4336-87C0-5FA13E673697}" srcOrd="0" destOrd="0" presId="urn:microsoft.com/office/officeart/2005/8/layout/orgChart1"/>
    <dgm:cxn modelId="{A2E09EBA-9319-42CD-B4F8-1488E364EA61}" type="presParOf" srcId="{1125F7F7-3B66-4336-87C0-5FA13E673697}" destId="{249D16FC-A902-43E1-A2A8-50388CE48241}" srcOrd="0" destOrd="0" presId="urn:microsoft.com/office/officeart/2005/8/layout/orgChart1"/>
    <dgm:cxn modelId="{D3BADCAA-CC3E-46C8-9E1B-2751017F7922}" type="presParOf" srcId="{1125F7F7-3B66-4336-87C0-5FA13E673697}" destId="{ACF79D3F-A107-4E4C-A6D8-5D783C600EF4}" srcOrd="1" destOrd="0" presId="urn:microsoft.com/office/officeart/2005/8/layout/orgChart1"/>
    <dgm:cxn modelId="{542E787A-5363-4984-B40C-D9DD0F2B7BD6}" type="presParOf" srcId="{745C384B-B639-43FA-B180-9DF82F740154}" destId="{01F40E3A-BE09-4646-9331-FE02DE5F5E99}" srcOrd="1" destOrd="0" presId="urn:microsoft.com/office/officeart/2005/8/layout/orgChart1"/>
    <dgm:cxn modelId="{925B125E-7016-4C22-AF72-E2827D720D86}" type="presParOf" srcId="{745C384B-B639-43FA-B180-9DF82F740154}" destId="{C2D85E04-C24C-4F00-92BE-431656CBA281}" srcOrd="2" destOrd="0" presId="urn:microsoft.com/office/officeart/2005/8/layout/orgChart1"/>
    <dgm:cxn modelId="{6EC59DFE-B4AA-4B7D-87D2-FA1D5415CE03}" type="presParOf" srcId="{8325E01E-822C-4E8F-A337-74730664B104}" destId="{BC0B40ED-3373-4320-9312-22AAC441C657}" srcOrd="2" destOrd="0" presId="urn:microsoft.com/office/officeart/2005/8/layout/orgChart1"/>
    <dgm:cxn modelId="{DEFA4969-0E42-470F-A9BD-F4C56722F252}" type="presParOf" srcId="{8325E01E-822C-4E8F-A337-74730664B104}" destId="{F61ECE99-274C-4C47-8C64-C20CD4623E18}" srcOrd="3" destOrd="0" presId="urn:microsoft.com/office/officeart/2005/8/layout/orgChart1"/>
    <dgm:cxn modelId="{A5319A33-77B2-474D-86BD-F8401FE60900}" type="presParOf" srcId="{F61ECE99-274C-4C47-8C64-C20CD4623E18}" destId="{2B164E10-37C8-4CA0-94BA-1EE9C38B18E2}" srcOrd="0" destOrd="0" presId="urn:microsoft.com/office/officeart/2005/8/layout/orgChart1"/>
    <dgm:cxn modelId="{B093CF4E-7CFB-45AB-B721-1C84756521E5}" type="presParOf" srcId="{2B164E10-37C8-4CA0-94BA-1EE9C38B18E2}" destId="{9A217F94-F7F0-4753-9A19-0A36FF4C6121}" srcOrd="0" destOrd="0" presId="urn:microsoft.com/office/officeart/2005/8/layout/orgChart1"/>
    <dgm:cxn modelId="{4E9F2182-BD9D-45EB-A248-4086A3CE39B6}" type="presParOf" srcId="{2B164E10-37C8-4CA0-94BA-1EE9C38B18E2}" destId="{628224D4-B9DF-4AF2-A16F-F694E52400F7}" srcOrd="1" destOrd="0" presId="urn:microsoft.com/office/officeart/2005/8/layout/orgChart1"/>
    <dgm:cxn modelId="{C7B56AB7-6200-445E-B977-2608B223B079}" type="presParOf" srcId="{F61ECE99-274C-4C47-8C64-C20CD4623E18}" destId="{5CB62215-42D4-491A-888A-98267FB6E18D}" srcOrd="1" destOrd="0" presId="urn:microsoft.com/office/officeart/2005/8/layout/orgChart1"/>
    <dgm:cxn modelId="{8C79C9FD-5F23-44A0-8A24-45C31A0A8D42}" type="presParOf" srcId="{F61ECE99-274C-4C47-8C64-C20CD4623E18}" destId="{CE294E86-54D6-4470-A894-177E53B8B41D}" srcOrd="2" destOrd="0" presId="urn:microsoft.com/office/officeart/2005/8/layout/orgChart1"/>
    <dgm:cxn modelId="{00E89D9C-A81E-4FE7-A290-B39E565BD70B}" type="presParOf" srcId="{8325E01E-822C-4E8F-A337-74730664B104}" destId="{FA667B18-4F29-469E-BDB9-EE5C33FE2B24}" srcOrd="4" destOrd="0" presId="urn:microsoft.com/office/officeart/2005/8/layout/orgChart1"/>
    <dgm:cxn modelId="{1449303A-3245-4860-BF30-F238324ACEF9}" type="presParOf" srcId="{8325E01E-822C-4E8F-A337-74730664B104}" destId="{F08A9078-D7C6-4630-BEAF-F9CEE401F35C}" srcOrd="5" destOrd="0" presId="urn:microsoft.com/office/officeart/2005/8/layout/orgChart1"/>
    <dgm:cxn modelId="{1E8DA071-D4D0-4769-996D-4D31E3934D6E}" type="presParOf" srcId="{F08A9078-D7C6-4630-BEAF-F9CEE401F35C}" destId="{85F93E79-899E-4311-A35E-39418AC6306C}" srcOrd="0" destOrd="0" presId="urn:microsoft.com/office/officeart/2005/8/layout/orgChart1"/>
    <dgm:cxn modelId="{84AE400E-E8B6-4748-B3A6-56054FCBC9D6}" type="presParOf" srcId="{85F93E79-899E-4311-A35E-39418AC6306C}" destId="{B9262134-C4B2-41E2-ABCA-ECE40A57E006}" srcOrd="0" destOrd="0" presId="urn:microsoft.com/office/officeart/2005/8/layout/orgChart1"/>
    <dgm:cxn modelId="{E097A850-0E53-44D0-AEA4-A0D4A6CC73F2}" type="presParOf" srcId="{85F93E79-899E-4311-A35E-39418AC6306C}" destId="{0779979B-155C-4FA3-BA00-278C30A81BE9}" srcOrd="1" destOrd="0" presId="urn:microsoft.com/office/officeart/2005/8/layout/orgChart1"/>
    <dgm:cxn modelId="{AD1DAFFF-333C-439A-BF6A-59C4CAD60A8C}" type="presParOf" srcId="{F08A9078-D7C6-4630-BEAF-F9CEE401F35C}" destId="{642B41FD-2676-46B2-9CF8-9F9C346ACA82}" srcOrd="1" destOrd="0" presId="urn:microsoft.com/office/officeart/2005/8/layout/orgChart1"/>
    <dgm:cxn modelId="{3DBCFC8A-A456-4447-85A3-4028ABC3AAE7}" type="presParOf" srcId="{F08A9078-D7C6-4630-BEAF-F9CEE401F35C}" destId="{51768A46-2072-4CBB-A568-0BBC517EE74B}" srcOrd="2" destOrd="0" presId="urn:microsoft.com/office/officeart/2005/8/layout/orgChart1"/>
    <dgm:cxn modelId="{0F8ECBC1-459D-49BB-A6C2-21123E124D37}" type="presParOf" srcId="{E34C93A8-765A-4D7B-92F1-646B288556B6}" destId="{A632CCF2-7B85-4206-884E-3D284A9CD774}" srcOrd="2" destOrd="0" presId="urn:microsoft.com/office/officeart/2005/8/layout/orgChart1"/>
    <dgm:cxn modelId="{813DBF63-8216-4251-A4B8-61DDB0757C19}" type="presParOf" srcId="{F77CBA19-A83A-4FE4-BC9F-5D16A8861E4E}" destId="{442C60BC-1CA0-47AB-9EEA-9CEBAF21F6CB}" srcOrd="6" destOrd="0" presId="urn:microsoft.com/office/officeart/2005/8/layout/orgChart1"/>
    <dgm:cxn modelId="{59AF9F10-D086-41A3-91E4-0B6FE1EBF264}" type="presParOf" srcId="{F77CBA19-A83A-4FE4-BC9F-5D16A8861E4E}" destId="{95CCE14C-9354-4CAE-A6E2-51423C241E4E}" srcOrd="7" destOrd="0" presId="urn:microsoft.com/office/officeart/2005/8/layout/orgChart1"/>
    <dgm:cxn modelId="{35407799-77E9-4C82-A43B-A7B1EE6243CA}" type="presParOf" srcId="{95CCE14C-9354-4CAE-A6E2-51423C241E4E}" destId="{30626E85-50D4-4B73-8E81-428D31DF487A}" srcOrd="0" destOrd="0" presId="urn:microsoft.com/office/officeart/2005/8/layout/orgChart1"/>
    <dgm:cxn modelId="{CF68CE67-1EFA-4147-BEF1-B0EEA9FD2BC5}" type="presParOf" srcId="{30626E85-50D4-4B73-8E81-428D31DF487A}" destId="{F63A11F6-78DF-4A07-855A-F5063A28C5B4}" srcOrd="0" destOrd="0" presId="urn:microsoft.com/office/officeart/2005/8/layout/orgChart1"/>
    <dgm:cxn modelId="{3244EA46-03BA-477E-9B40-CE3E65F0D227}" type="presParOf" srcId="{30626E85-50D4-4B73-8E81-428D31DF487A}" destId="{F1593E5E-8EFE-4A91-AF2C-D20D312F9E9F}" srcOrd="1" destOrd="0" presId="urn:microsoft.com/office/officeart/2005/8/layout/orgChart1"/>
    <dgm:cxn modelId="{86818B2B-68F9-4776-93A9-D4E8A3F72068}" type="presParOf" srcId="{95CCE14C-9354-4CAE-A6E2-51423C241E4E}" destId="{86726A33-9FCA-4FBD-B99E-16B442D38A68}" srcOrd="1" destOrd="0" presId="urn:microsoft.com/office/officeart/2005/8/layout/orgChart1"/>
    <dgm:cxn modelId="{9B5C27B5-D561-43A9-88A3-7D2112819163}" type="presParOf" srcId="{95CCE14C-9354-4CAE-A6E2-51423C241E4E}" destId="{F3B8162D-2CBF-4F26-91B4-C90732D1E09C}" srcOrd="2" destOrd="0" presId="urn:microsoft.com/office/officeart/2005/8/layout/orgChart1"/>
    <dgm:cxn modelId="{53276FD9-3013-4232-A352-DA0D07DAB6FE}" type="presParOf" srcId="{362F889B-D422-47D2-B84C-D976E5EB634D}" destId="{89378A62-23EB-4187-BE72-0A702CD2504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C60BC-1CA0-47AB-9EEA-9CEBAF21F6CB}">
      <dsp:nvSpPr>
        <dsp:cNvPr id="0" name=""/>
        <dsp:cNvSpPr/>
      </dsp:nvSpPr>
      <dsp:spPr>
        <a:xfrm>
          <a:off x="2983881" y="850490"/>
          <a:ext cx="2336994" cy="209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9"/>
              </a:lnTo>
              <a:lnTo>
                <a:pt x="2336994" y="74629"/>
              </a:lnTo>
              <a:lnTo>
                <a:pt x="2336994" y="2098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67B18-4F29-469E-BDB9-EE5C33FE2B24}">
      <dsp:nvSpPr>
        <dsp:cNvPr id="0" name=""/>
        <dsp:cNvSpPr/>
      </dsp:nvSpPr>
      <dsp:spPr>
        <a:xfrm>
          <a:off x="3762880" y="1704117"/>
          <a:ext cx="1557996" cy="270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198"/>
              </a:lnTo>
              <a:lnTo>
                <a:pt x="1557996" y="135198"/>
              </a:lnTo>
              <a:lnTo>
                <a:pt x="1557996" y="270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B40ED-3373-4320-9312-22AAC441C657}">
      <dsp:nvSpPr>
        <dsp:cNvPr id="0" name=""/>
        <dsp:cNvSpPr/>
      </dsp:nvSpPr>
      <dsp:spPr>
        <a:xfrm>
          <a:off x="3717160" y="1704117"/>
          <a:ext cx="91440" cy="2703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4A45F-C14C-4498-BE04-67402963218F}">
      <dsp:nvSpPr>
        <dsp:cNvPr id="0" name=""/>
        <dsp:cNvSpPr/>
      </dsp:nvSpPr>
      <dsp:spPr>
        <a:xfrm>
          <a:off x="2204883" y="1704117"/>
          <a:ext cx="1557996" cy="270396"/>
        </a:xfrm>
        <a:custGeom>
          <a:avLst/>
          <a:gdLst/>
          <a:ahLst/>
          <a:cxnLst/>
          <a:rect l="0" t="0" r="0" b="0"/>
          <a:pathLst>
            <a:path>
              <a:moveTo>
                <a:pt x="1557996" y="0"/>
              </a:moveTo>
              <a:lnTo>
                <a:pt x="1557996" y="135198"/>
              </a:lnTo>
              <a:lnTo>
                <a:pt x="0" y="135198"/>
              </a:lnTo>
              <a:lnTo>
                <a:pt x="0" y="2703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17EF6-0B78-4518-B036-218EC87BB69F}">
      <dsp:nvSpPr>
        <dsp:cNvPr id="0" name=""/>
        <dsp:cNvSpPr/>
      </dsp:nvSpPr>
      <dsp:spPr>
        <a:xfrm>
          <a:off x="2983881" y="850490"/>
          <a:ext cx="778998" cy="209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29"/>
              </a:lnTo>
              <a:lnTo>
                <a:pt x="778998" y="74629"/>
              </a:lnTo>
              <a:lnTo>
                <a:pt x="778998" y="2098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B96F4-235A-463F-9AEB-058DA86D0ABB}">
      <dsp:nvSpPr>
        <dsp:cNvPr id="0" name=""/>
        <dsp:cNvSpPr/>
      </dsp:nvSpPr>
      <dsp:spPr>
        <a:xfrm>
          <a:off x="2204883" y="850490"/>
          <a:ext cx="778998" cy="209827"/>
        </a:xfrm>
        <a:custGeom>
          <a:avLst/>
          <a:gdLst/>
          <a:ahLst/>
          <a:cxnLst/>
          <a:rect l="0" t="0" r="0" b="0"/>
          <a:pathLst>
            <a:path>
              <a:moveTo>
                <a:pt x="778998" y="0"/>
              </a:moveTo>
              <a:lnTo>
                <a:pt x="778998" y="74629"/>
              </a:lnTo>
              <a:lnTo>
                <a:pt x="0" y="74629"/>
              </a:lnTo>
              <a:lnTo>
                <a:pt x="0" y="2098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42375-9C42-41F0-8E7E-E6AE700627C0}">
      <dsp:nvSpPr>
        <dsp:cNvPr id="0" name=""/>
        <dsp:cNvSpPr/>
      </dsp:nvSpPr>
      <dsp:spPr>
        <a:xfrm>
          <a:off x="646887" y="850490"/>
          <a:ext cx="2336994" cy="209827"/>
        </a:xfrm>
        <a:custGeom>
          <a:avLst/>
          <a:gdLst/>
          <a:ahLst/>
          <a:cxnLst/>
          <a:rect l="0" t="0" r="0" b="0"/>
          <a:pathLst>
            <a:path>
              <a:moveTo>
                <a:pt x="2336994" y="0"/>
              </a:moveTo>
              <a:lnTo>
                <a:pt x="2336994" y="74629"/>
              </a:lnTo>
              <a:lnTo>
                <a:pt x="0" y="74629"/>
              </a:lnTo>
              <a:lnTo>
                <a:pt x="0" y="2098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79F3C-6DF1-4513-ACED-7E1DDE7EF745}">
      <dsp:nvSpPr>
        <dsp:cNvPr id="0" name=""/>
        <dsp:cNvSpPr/>
      </dsp:nvSpPr>
      <dsp:spPr>
        <a:xfrm>
          <a:off x="2340081" y="347379"/>
          <a:ext cx="1287600" cy="503110"/>
        </a:xfrm>
        <a:prstGeom prst="rect">
          <a:avLst/>
        </a:prstGeom>
        <a:solidFill>
          <a:srgbClr val="FFFF00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2400" b="1" i="1" u="none" strike="noStrike" kern="1200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</a:rPr>
            <a:t>AMBA</a:t>
          </a:r>
        </a:p>
      </dsp:txBody>
      <dsp:txXfrm>
        <a:off x="2340081" y="347379"/>
        <a:ext cx="1287600" cy="503110"/>
      </dsp:txXfrm>
    </dsp:sp>
    <dsp:sp modelId="{554350F2-E6D7-4F0E-A0DE-F78F40B94149}">
      <dsp:nvSpPr>
        <dsp:cNvPr id="0" name=""/>
        <dsp:cNvSpPr/>
      </dsp:nvSpPr>
      <dsp:spPr>
        <a:xfrm>
          <a:off x="3086" y="1060317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APB</a:t>
          </a:r>
        </a:p>
      </dsp:txBody>
      <dsp:txXfrm>
        <a:off x="3086" y="1060317"/>
        <a:ext cx="1287600" cy="643800"/>
      </dsp:txXfrm>
    </dsp:sp>
    <dsp:sp modelId="{0A426846-F2CB-4843-834A-EF672697E136}">
      <dsp:nvSpPr>
        <dsp:cNvPr id="0" name=""/>
        <dsp:cNvSpPr/>
      </dsp:nvSpPr>
      <dsp:spPr>
        <a:xfrm>
          <a:off x="1561083" y="1060317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AHB</a:t>
          </a:r>
        </a:p>
      </dsp:txBody>
      <dsp:txXfrm>
        <a:off x="1561083" y="1060317"/>
        <a:ext cx="1287600" cy="643800"/>
      </dsp:txXfrm>
    </dsp:sp>
    <dsp:sp modelId="{D7FC8E2A-B594-44E3-B479-7C6F257E4DB0}">
      <dsp:nvSpPr>
        <dsp:cNvPr id="0" name=""/>
        <dsp:cNvSpPr/>
      </dsp:nvSpPr>
      <dsp:spPr>
        <a:xfrm>
          <a:off x="3119080" y="1060317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</a:t>
          </a:r>
        </a:p>
      </dsp:txBody>
      <dsp:txXfrm>
        <a:off x="3119080" y="1060317"/>
        <a:ext cx="1287600" cy="643800"/>
      </dsp:txXfrm>
    </dsp:sp>
    <dsp:sp modelId="{249D16FC-A902-43E1-A2A8-50388CE48241}">
      <dsp:nvSpPr>
        <dsp:cNvPr id="0" name=""/>
        <dsp:cNvSpPr/>
      </dsp:nvSpPr>
      <dsp:spPr>
        <a:xfrm>
          <a:off x="1561083" y="1974513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Memory Map</a:t>
          </a:r>
        </a:p>
      </dsp:txBody>
      <dsp:txXfrm>
        <a:off x="1561083" y="1974513"/>
        <a:ext cx="1287600" cy="643800"/>
      </dsp:txXfrm>
    </dsp:sp>
    <dsp:sp modelId="{9A217F94-F7F0-4753-9A19-0A36FF4C6121}">
      <dsp:nvSpPr>
        <dsp:cNvPr id="0" name=""/>
        <dsp:cNvSpPr/>
      </dsp:nvSpPr>
      <dsp:spPr>
        <a:xfrm>
          <a:off x="3119080" y="1974513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Stream</a:t>
          </a:r>
        </a:p>
      </dsp:txBody>
      <dsp:txXfrm>
        <a:off x="3119080" y="1974513"/>
        <a:ext cx="1287600" cy="643800"/>
      </dsp:txXfrm>
    </dsp:sp>
    <dsp:sp modelId="{B9262134-C4B2-41E2-ABCA-ECE40A57E006}">
      <dsp:nvSpPr>
        <dsp:cNvPr id="0" name=""/>
        <dsp:cNvSpPr/>
      </dsp:nvSpPr>
      <dsp:spPr>
        <a:xfrm>
          <a:off x="4677076" y="1974513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AXI-4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rPr>
            <a:t>Lite</a:t>
          </a:r>
        </a:p>
      </dsp:txBody>
      <dsp:txXfrm>
        <a:off x="4677076" y="1974513"/>
        <a:ext cx="1287600" cy="643800"/>
      </dsp:txXfrm>
    </dsp:sp>
    <dsp:sp modelId="{F63A11F6-78DF-4A07-855A-F5063A28C5B4}">
      <dsp:nvSpPr>
        <dsp:cNvPr id="0" name=""/>
        <dsp:cNvSpPr/>
      </dsp:nvSpPr>
      <dsp:spPr>
        <a:xfrm>
          <a:off x="4677076" y="1060317"/>
          <a:ext cx="1287600" cy="643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sz="1700" b="0" i="0" u="none" strike="noStrike" kern="1200" cap="none" normalizeH="0" baseline="0" dirty="0">
              <a:ln>
                <a:noFill/>
              </a:ln>
              <a:solidFill>
                <a:srgbClr val="DDDDDD"/>
              </a:solidFill>
              <a:effectLst/>
              <a:latin typeface="Arial" pitchFamily="34" charset="0"/>
            </a:rPr>
            <a:t>ATB </a:t>
          </a:r>
        </a:p>
      </dsp:txBody>
      <dsp:txXfrm>
        <a:off x="4677076" y="1060317"/>
        <a:ext cx="1287600" cy="64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4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4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72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2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1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76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1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6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2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67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82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20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89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14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64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93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54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7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18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12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23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04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98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40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27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06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The AXI interface has separate and independent read and write channels that can be used simultaneously.  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Each channel has its own address and data buses.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Both channels are non-posted; that is, there is always a response.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In the read case the response is simply the read data coming back.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For a write, a separate response bus acknowledges data delivery</a:t>
            </a:r>
          </a:p>
          <a:p>
            <a:pPr eaLnBrk="1" hangingPunct="1"/>
            <a:r>
              <a:rPr lang="en-US" altLang="en-US" dirty="0">
                <a:cs typeface="Times New Roman" panose="02020603050405020304" pitchFamily="18" charset="0"/>
              </a:rPr>
              <a:t>Summary of the five AXI channels: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Read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 Read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address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data channel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Write response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4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2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28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88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10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93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54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94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090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4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2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6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1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6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5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poi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2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45066"/>
            <a:ext cx="38100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6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33900" y="745066"/>
            <a:ext cx="40767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553888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4030"/>
            <a:ext cx="8471262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745066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25908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4776690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28194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29160957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5872"/>
            <a:ext cx="8229600" cy="38100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All_Programmable_Lock_up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6019800"/>
            <a:ext cx="946642" cy="380156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181600" y="6519257"/>
            <a:ext cx="26670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33974205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020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4676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80999" y="1042374"/>
            <a:ext cx="6558303" cy="5099748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spcBef>
                <a:spcPts val="600"/>
              </a:spcBef>
              <a:spcAft>
                <a:spcPts val="300"/>
              </a:spcAft>
              <a:defRPr sz="20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226316" y="6050705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85856" y="483916"/>
            <a:ext cx="1452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Summer 2021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12" y="4143184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939302" y="5709719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19" y="5379342"/>
            <a:ext cx="673837" cy="690225"/>
          </a:xfrm>
          <a:prstGeom prst="rect">
            <a:avLst/>
          </a:prstGeom>
        </p:spPr>
      </p:pic>
      <p:pic>
        <p:nvPicPr>
          <p:cNvPr id="13" name="Picture 12" descr="rose4.gif">
            <a:extLst>
              <a:ext uri="{FF2B5EF4-FFF2-40B4-BE49-F238E27FC236}">
                <a16:creationId xmlns:a16="http://schemas.microsoft.com/office/drawing/2014/main" id="{CABADFDA-BDCE-4FDC-A291-F0DAE609AE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651" y="6318710"/>
            <a:ext cx="990600" cy="2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64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Winter2019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83" y="61441"/>
            <a:ext cx="8686800" cy="293898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46183" y="45720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609600"/>
            <a:ext cx="8458200" cy="5850466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2286000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24562165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867400" cy="4977426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spcBef>
                <a:spcPts val="700"/>
              </a:spcBef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55059" y="655320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8" name="Picture 7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0"/>
            <a:ext cx="1676400" cy="3968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5400" y="6164305"/>
            <a:ext cx="396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dirty="0">
                <a:solidFill>
                  <a:srgbClr val="C00000"/>
                </a:solidFill>
                <a:effectLst/>
              </a:rPr>
              <a:t>ECE530</a:t>
            </a:r>
            <a:r>
              <a:rPr lang="en-US" sz="1800" baseline="0" dirty="0">
                <a:solidFill>
                  <a:srgbClr val="C00000"/>
                </a:solidFill>
                <a:effectLst/>
              </a:rPr>
              <a:t> Advanced Microcomputers </a:t>
            </a:r>
            <a:endParaRPr lang="en-US" sz="1800" dirty="0">
              <a:solidFill>
                <a:srgbClr val="C00000"/>
              </a:solidFill>
              <a:effectLst/>
            </a:endParaRPr>
          </a:p>
        </p:txBody>
      </p:sp>
      <p:pic>
        <p:nvPicPr>
          <p:cNvPr id="10" name="Picture 9" descr="rose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9000" y="457201"/>
            <a:ext cx="1676400" cy="3968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8938" y="914400"/>
            <a:ext cx="18165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16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Winter 2019-2020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296" y="4312901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981636" y="5923371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233146"/>
            <a:ext cx="673837" cy="6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957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Winter2019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6"/>
            <a:ext cx="8763000" cy="37176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426407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966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ce530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375820" y="523040"/>
            <a:ext cx="8082379" cy="11099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06829" y="750903"/>
            <a:ext cx="51054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spcBef>
                <a:spcPts val="600"/>
              </a:spcBef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9748270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e530 Winter 20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11954238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7566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7913"/>
            <a:ext cx="8686800" cy="27697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04949" y="45720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609600"/>
            <a:ext cx="8458200" cy="5832604"/>
          </a:xfrm>
          <a:prstGeom prst="rect">
            <a:avLst/>
          </a:prstGeom>
        </p:spPr>
        <p:txBody>
          <a:bodyPr/>
          <a:lstStyle>
            <a:lvl1pPr eaLnBrk="0" hangingPunct="0">
              <a:lnSpc>
                <a:spcPct val="100000"/>
              </a:lnSpc>
              <a:spcBef>
                <a:spcPts val="100"/>
              </a:spcBef>
              <a:spcAft>
                <a:spcPts val="400"/>
              </a:spcAft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"/>
              </a:spcBef>
              <a:spcAft>
                <a:spcPts val="2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74951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831"/>
            <a:ext cx="8763000" cy="32173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457200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320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Jennifer Lockhart\Desktop\Picture2 copy.jpg">
            <a:extLst>
              <a:ext uri="{FF2B5EF4-FFF2-40B4-BE49-F238E27FC236}">
                <a16:creationId xmlns:a16="http://schemas.microsoft.com/office/drawing/2014/main" id="{E8389EE8-804F-4B05-B36E-D9E262C707DB}"/>
              </a:ext>
            </a:extLst>
          </p:cNvPr>
          <p:cNvPicPr>
            <a:picLocks noChangeArrowheads="1"/>
          </p:cNvPicPr>
          <p:nvPr userDrawn="1"/>
        </p:nvPicPr>
        <p:blipFill>
          <a:blip r:embed="rId15"/>
          <a:srcRect t="24879"/>
          <a:stretch>
            <a:fillRect/>
          </a:stretch>
        </p:blipFill>
        <p:spPr bwMode="auto">
          <a:xfrm>
            <a:off x="0" y="-9236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5-2 Board Definition Files, Clocks and </a:t>
            </a:r>
            <a:r>
              <a:rPr lang="en-US" altLang="zh-CN" b="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AXI4 </a:t>
            </a:r>
            <a:r>
              <a:rPr lang="en-US" b="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Summer 2021  HUST --  </a:t>
            </a:r>
            <a:fld id="{8D53829D-69C5-427B-BC55-CADFE39DF8BA}" type="slidenum">
              <a:rPr lang="en-US" b="0" smtClean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206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6273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808" r:id="rId13"/>
  </p:sldLayoutIdLst>
  <p:hf sldNum="0"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vettsoftware.com/downloads/xmlnotepad/readme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Digilent/vivado-board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5-2 Board Definition Files, Clocks and </a:t>
            </a:r>
            <a:r>
              <a:rPr lang="en-US" altLang="zh-CN" dirty="0">
                <a:cs typeface="Arial" pitchFamily="34" charset="0"/>
              </a:rPr>
              <a:t>AXI4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cs typeface="Arial" pitchFamily="34" charset="0"/>
              </a:rPr>
              <a:t>References</a:t>
            </a:r>
          </a:p>
          <a:p>
            <a:r>
              <a:rPr lang="en-US" dirty="0"/>
              <a:t>Board Definition or Interface Files for Zybo </a:t>
            </a:r>
          </a:p>
          <a:p>
            <a:pPr lvl="1"/>
            <a:r>
              <a:rPr lang="en-US" dirty="0"/>
              <a:t>Board Definition File Version B.3</a:t>
            </a:r>
          </a:p>
          <a:p>
            <a:pPr lvl="1"/>
            <a:r>
              <a:rPr lang="en-US" dirty="0"/>
              <a:t>C:\Xilinx\Vivado\2015.2\data\boards\board_parts\zybo\B.3</a:t>
            </a:r>
          </a:p>
          <a:p>
            <a:r>
              <a:rPr lang="en-US" dirty="0"/>
              <a:t>Clocks</a:t>
            </a:r>
          </a:p>
          <a:p>
            <a:pPr lvl="1"/>
            <a:r>
              <a:rPr lang="en-US" dirty="0"/>
              <a:t>Clock specifications in preset.xml for Zybo</a:t>
            </a:r>
          </a:p>
          <a:p>
            <a:pPr lvl="1"/>
            <a:r>
              <a:rPr lang="en-US" dirty="0"/>
              <a:t>PS7 Clock Configuration Tab</a:t>
            </a:r>
          </a:p>
          <a:p>
            <a:r>
              <a:rPr lang="en-US" dirty="0"/>
              <a:t>Basic Concepts of Interfaces</a:t>
            </a:r>
          </a:p>
          <a:p>
            <a:pPr lvl="1"/>
            <a:r>
              <a:rPr lang="en-US" dirty="0"/>
              <a:t>Read and Write</a:t>
            </a:r>
          </a:p>
          <a:p>
            <a:pPr lvl="1"/>
            <a:r>
              <a:rPr lang="en-US" dirty="0"/>
              <a:t>Interconnect crossbar</a:t>
            </a:r>
          </a:p>
          <a:p>
            <a:pPr lvl="1"/>
            <a:r>
              <a:rPr lang="en-US" dirty="0"/>
              <a:t>Interfaces – Master and Slave</a:t>
            </a:r>
          </a:p>
          <a:p>
            <a:r>
              <a:rPr lang="en-US" altLang="zh-CN" dirty="0">
                <a:cs typeface="Arial" pitchFamily="34" charset="0"/>
              </a:rPr>
              <a:t>AXI4-Lite and AXI4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AB7AB-3BD3-4352-B968-86E841EB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788907"/>
            <a:ext cx="1033149" cy="338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3000" y="6526414"/>
            <a:ext cx="347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board.xml (B.3): Six Components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97E606-6A12-47C4-A94C-80F42A39F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Part0 – chip and board name and interfaces, CPU part number</a:t>
            </a:r>
          </a:p>
          <a:p>
            <a:r>
              <a:rPr lang="en-US" dirty="0"/>
              <a:t>Push buttons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Ps7_fixedio</a:t>
            </a:r>
          </a:p>
          <a:p>
            <a:r>
              <a:rPr lang="en-US" dirty="0"/>
              <a:t>Slide switches</a:t>
            </a:r>
          </a:p>
          <a:p>
            <a:r>
              <a:rPr lang="en-US" dirty="0"/>
              <a:t>System clock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23B41-BE0D-4C5C-B1D8-0477AB2C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52800"/>
            <a:ext cx="2231639" cy="2365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53A2C-995A-4A83-9C7D-0FB7239F2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77" y="1243214"/>
            <a:ext cx="5050971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board_part.xml (B.3): Four Connections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 buttons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Slide switches</a:t>
            </a:r>
          </a:p>
          <a:p>
            <a:r>
              <a:rPr lang="en-US" dirty="0"/>
              <a:t>System clock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6526414"/>
            <a:ext cx="347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31130"/>
            <a:ext cx="2536120" cy="2344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2FEA3-FF47-4B0C-84C6-23E3CD712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74" y="736703"/>
            <a:ext cx="526012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board_part.xml (B.3): Five Interfaces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 buttons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Ps7_fixedio</a:t>
            </a:r>
          </a:p>
          <a:p>
            <a:r>
              <a:rPr lang="en-US" dirty="0"/>
              <a:t>Slide switches</a:t>
            </a:r>
          </a:p>
          <a:p>
            <a:r>
              <a:rPr lang="en-US" dirty="0"/>
              <a:t>System clock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6526414"/>
            <a:ext cx="347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DE131-5E81-4271-B181-4E887A65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93205"/>
            <a:ext cx="6534036" cy="40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7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part0_pins.xml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Nine pins are defined in part0_pins.xml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9FDF2-9155-430A-9307-18D04C39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5" y="1143000"/>
            <a:ext cx="4232366" cy="452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B3783-D610-454B-8864-064C3DB41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6" y="2497666"/>
            <a:ext cx="4260473" cy="40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7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 of Board Definition Files: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Display name can be anything, btsn_4bits is not necessary</a:t>
            </a:r>
          </a:p>
          <a:p>
            <a:r>
              <a:rPr lang="en-US" i="1" dirty="0"/>
              <a:t>Component name: btns_4bits   (btns is a predefined for buttons)</a:t>
            </a:r>
          </a:p>
          <a:p>
            <a:r>
              <a:rPr lang="en-US" i="1" dirty="0"/>
              <a:t>Names of interface and connection match component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0DE01-4A0B-48AD-8764-E60C0A14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8" y="4805421"/>
            <a:ext cx="2496319" cy="18313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AB8EF-8C13-41B7-B855-5A033EFF6931}"/>
              </a:ext>
            </a:extLst>
          </p:cNvPr>
          <p:cNvSpPr/>
          <p:nvPr/>
        </p:nvSpPr>
        <p:spPr bwMode="auto">
          <a:xfrm>
            <a:off x="7052635" y="5016164"/>
            <a:ext cx="1905000" cy="151327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solidFill>
                  <a:srgbClr val="0070C0"/>
                </a:solidFill>
                <a:effectLst/>
              </a:rPr>
              <a:t>b</a:t>
            </a:r>
            <a:r>
              <a:rPr kumimoji="1" 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</a:rPr>
              <a:t>tns_4bits, gpio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03C83A-8133-4A40-B3C4-618DC112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1762"/>
              </p:ext>
            </p:extLst>
          </p:nvPr>
        </p:nvGraphicFramePr>
        <p:xfrm>
          <a:off x="3567027" y="5016164"/>
          <a:ext cx="138915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157">
                  <a:extLst>
                    <a:ext uri="{9D8B030D-6E8A-4147-A177-3AD203B41FA5}">
                      <a16:colId xmlns:a16="http://schemas.microsoft.com/office/drawing/2014/main" val="1699753403"/>
                    </a:ext>
                  </a:extLst>
                </a:gridCol>
              </a:tblGrid>
              <a:tr h="13603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Y16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97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V16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P16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94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R18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683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9E502D7-A64D-4FBD-80B6-7868128E9765}"/>
              </a:ext>
            </a:extLst>
          </p:cNvPr>
          <p:cNvSpPr txBox="1"/>
          <p:nvPr/>
        </p:nvSpPr>
        <p:spPr>
          <a:xfrm>
            <a:off x="7416652" y="4660940"/>
            <a:ext cx="1176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component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71265C-F52E-41B4-B143-04B74384D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46747"/>
              </p:ext>
            </p:extLst>
          </p:nvPr>
        </p:nvGraphicFramePr>
        <p:xfrm>
          <a:off x="5452435" y="5040214"/>
          <a:ext cx="14849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50">
                  <a:extLst>
                    <a:ext uri="{9D8B030D-6E8A-4147-A177-3AD203B41FA5}">
                      <a16:colId xmlns:a16="http://schemas.microsoft.com/office/drawing/2014/main" val="169975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70C0"/>
                          </a:solidFill>
                        </a:rPr>
                        <a:t>btns_4bits_tri_i_3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973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70C0"/>
                          </a:solidFill>
                        </a:rPr>
                        <a:t>btns_4bits_tri_i_2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70C0"/>
                          </a:solidFill>
                        </a:rPr>
                        <a:t>btns_4bits_tri_i_1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94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70C0"/>
                          </a:solidFill>
                        </a:rPr>
                        <a:t>btns_4bits_tri_i_0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6832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7B2AC0-3FED-4886-A3E6-97B3EBE7CF26}"/>
              </a:ext>
            </a:extLst>
          </p:cNvPr>
          <p:cNvSpPr txBox="1"/>
          <p:nvPr/>
        </p:nvSpPr>
        <p:spPr>
          <a:xfrm>
            <a:off x="5671293" y="4663068"/>
            <a:ext cx="126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A1F59-993D-4E4A-B65F-5BFC94CDAC07}"/>
              </a:ext>
            </a:extLst>
          </p:cNvPr>
          <p:cNvSpPr txBox="1"/>
          <p:nvPr/>
        </p:nvSpPr>
        <p:spPr>
          <a:xfrm>
            <a:off x="3606853" y="4683468"/>
            <a:ext cx="1389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part0_pins.xml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1F9716-018F-4704-9A1A-3BB3CED4A999}"/>
              </a:ext>
            </a:extLst>
          </p:cNvPr>
          <p:cNvSpPr txBox="1"/>
          <p:nvPr/>
        </p:nvSpPr>
        <p:spPr>
          <a:xfrm>
            <a:off x="5561863" y="6483581"/>
            <a:ext cx="156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connection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1AB067E-F179-455C-A5A9-C9169571134F}"/>
              </a:ext>
            </a:extLst>
          </p:cNvPr>
          <p:cNvCxnSpPr>
            <a:stCxn id="14" idx="1"/>
          </p:cNvCxnSpPr>
          <p:nvPr/>
        </p:nvCxnSpPr>
        <p:spPr bwMode="auto">
          <a:xfrm rot="10800000">
            <a:off x="4956187" y="6552880"/>
            <a:ext cx="605677" cy="84590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9C81C2E-ADC4-4A56-B79F-305844BB4776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 bwMode="auto">
          <a:xfrm rot="5400000">
            <a:off x="7512493" y="6144827"/>
            <a:ext cx="108035" cy="877251"/>
          </a:xfrm>
          <a:prstGeom prst="curvedConnector2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EFBCDB-8B39-4318-9D29-FE4D7BB22904}"/>
              </a:ext>
            </a:extLst>
          </p:cNvPr>
          <p:cNvCxnSpPr/>
          <p:nvPr/>
        </p:nvCxnSpPr>
        <p:spPr bwMode="auto">
          <a:xfrm flipH="1">
            <a:off x="4956184" y="5163046"/>
            <a:ext cx="3875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F06AC9-81C0-453B-BC31-164348696FE6}"/>
              </a:ext>
            </a:extLst>
          </p:cNvPr>
          <p:cNvCxnSpPr/>
          <p:nvPr/>
        </p:nvCxnSpPr>
        <p:spPr bwMode="auto">
          <a:xfrm flipH="1">
            <a:off x="4965598" y="5620246"/>
            <a:ext cx="3875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60FF1A-E21A-4C54-98FE-C496221320E1}"/>
              </a:ext>
            </a:extLst>
          </p:cNvPr>
          <p:cNvCxnSpPr/>
          <p:nvPr/>
        </p:nvCxnSpPr>
        <p:spPr bwMode="auto">
          <a:xfrm flipH="1">
            <a:off x="4965598" y="6001246"/>
            <a:ext cx="3875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C56031-0A33-4273-A4E3-D3B860F10D13}"/>
              </a:ext>
            </a:extLst>
          </p:cNvPr>
          <p:cNvCxnSpPr/>
          <p:nvPr/>
        </p:nvCxnSpPr>
        <p:spPr bwMode="auto">
          <a:xfrm flipH="1">
            <a:off x="4996010" y="6306046"/>
            <a:ext cx="3875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5AB84CA-4044-4ADF-8F20-677F95782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63" y="3419787"/>
            <a:ext cx="3829050" cy="1170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BC5C4F-F534-446F-864A-57B5E076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630" y="2224986"/>
            <a:ext cx="3830370" cy="19355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5F0664-82AF-435F-8D7C-0B1A73D89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18" y="1934503"/>
            <a:ext cx="3597353" cy="13021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6A84D8-87B2-4565-8AE8-877E9648698D}"/>
              </a:ext>
            </a:extLst>
          </p:cNvPr>
          <p:cNvSpPr txBox="1"/>
          <p:nvPr/>
        </p:nvSpPr>
        <p:spPr>
          <a:xfrm>
            <a:off x="7964726" y="1856749"/>
            <a:ext cx="103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</a:rPr>
              <a:t>board.xml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966174-0838-4EB0-AA58-434A128B165F}"/>
              </a:ext>
            </a:extLst>
          </p:cNvPr>
          <p:cNvSpPr txBox="1"/>
          <p:nvPr/>
        </p:nvSpPr>
        <p:spPr>
          <a:xfrm>
            <a:off x="3627154" y="6542970"/>
            <a:ext cx="127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</a:rPr>
              <a:t>component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B4F56A-EFCA-4FE7-A6BF-543F6B4EE750}"/>
              </a:ext>
            </a:extLst>
          </p:cNvPr>
          <p:cNvSpPr txBox="1"/>
          <p:nvPr/>
        </p:nvSpPr>
        <p:spPr>
          <a:xfrm>
            <a:off x="7686777" y="6538590"/>
            <a:ext cx="127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</a:rPr>
              <a:t>component 2</a:t>
            </a:r>
          </a:p>
        </p:txBody>
      </p:sp>
    </p:spTree>
    <p:extLst>
      <p:ext uri="{BB962C8B-B14F-4D97-AF65-F5344CB8AC3E}">
        <p14:creationId xmlns:p14="http://schemas.microsoft.com/office/powerpoint/2010/main" val="424303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 of Board Definition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Port and pin names use interface name as prefix: </a:t>
            </a:r>
          </a:p>
          <a:p>
            <a:pPr lvl="1"/>
            <a:r>
              <a:rPr lang="en-US" i="1" dirty="0"/>
              <a:t>Port - btns_4bits_tri_i</a:t>
            </a:r>
          </a:p>
          <a:p>
            <a:pPr lvl="1"/>
            <a:r>
              <a:rPr lang="en-US" i="1" dirty="0"/>
              <a:t>Pin 0 - btns_4bits_tri_i_0</a:t>
            </a:r>
          </a:p>
          <a:p>
            <a:r>
              <a:rPr lang="en-US" i="1" dirty="0"/>
              <a:t>Pin names are used in part0_pins.xml to map them to physical pins</a:t>
            </a:r>
          </a:p>
          <a:p>
            <a:pPr lvl="1"/>
            <a:r>
              <a:rPr lang="en-US" i="1" dirty="0"/>
              <a:t>Pin 0 btns_4bits_tri_i_0 -&gt; R18</a:t>
            </a:r>
          </a:p>
          <a:p>
            <a:pPr lvl="1"/>
            <a:endParaRPr 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82EC3C-0DDE-45F1-ACA2-3F6A335A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1" y="2814273"/>
            <a:ext cx="4622927" cy="3648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D3FF0C-4AD5-4122-9CA4-A810E0C3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57" y="2791182"/>
            <a:ext cx="3774635" cy="3923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28816-2BD6-4E2F-87FF-F05C9C90693D}"/>
              </a:ext>
            </a:extLst>
          </p:cNvPr>
          <p:cNvSpPr txBox="1"/>
          <p:nvPr/>
        </p:nvSpPr>
        <p:spPr>
          <a:xfrm>
            <a:off x="103909" y="2506496"/>
            <a:ext cx="103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</a:rPr>
              <a:t>board.xml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DC0AD-7238-4E2F-9E06-A63A9C2C02A5}"/>
              </a:ext>
            </a:extLst>
          </p:cNvPr>
          <p:cNvSpPr txBox="1"/>
          <p:nvPr/>
        </p:nvSpPr>
        <p:spPr>
          <a:xfrm>
            <a:off x="5119357" y="2480834"/>
            <a:ext cx="173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/>
              </a:rPr>
              <a:t>part0_pins.xml</a:t>
            </a:r>
          </a:p>
        </p:txBody>
      </p:sp>
    </p:spTree>
    <p:extLst>
      <p:ext uri="{BB962C8B-B14F-4D97-AF65-F5344CB8AC3E}">
        <p14:creationId xmlns:p14="http://schemas.microsoft.com/office/powerpoint/2010/main" val="158527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preset.xml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Default clock frequencies and MIO pin configurations in preset.xml</a:t>
            </a:r>
          </a:p>
          <a:p>
            <a:r>
              <a:rPr lang="en-US" i="1" dirty="0"/>
              <a:t>CPU clock frequency is 650MHz. External crystal is 50MHz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8" y="1390405"/>
            <a:ext cx="8396182" cy="52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Speeds in preset.xml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650MHz CPU clock and 50MHz crystal clock are given in preset.xml</a:t>
            </a:r>
          </a:p>
          <a:p>
            <a:r>
              <a:rPr lang="en-US" i="1" dirty="0"/>
              <a:t>PS7 of a block design reads these values to set its clocks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3253D-4794-4C57-8B50-03E9D3C5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72" y="1700720"/>
            <a:ext cx="7851365" cy="23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9B9F6-28D0-453D-B8DC-C931A24C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72" y="4134848"/>
            <a:ext cx="7910512" cy="2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Zybo 7-10 Clock Speeds in preset.xml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667MHz CPU clock and 33.33MHz crystal clock are given in preset.xml</a:t>
            </a:r>
          </a:p>
          <a:p>
            <a:r>
              <a:rPr lang="en-US" i="1" dirty="0"/>
              <a:t>PS7 of a block design reads these values to set its clocks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0734-BBF6-4206-BC55-39B1C40C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600200"/>
            <a:ext cx="5181600" cy="48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Speeds in preset.xml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100 MHz FPGA clock, 50 MHz SDI clock</a:t>
            </a:r>
          </a:p>
          <a:p>
            <a:r>
              <a:rPr lang="en-US" i="1" dirty="0"/>
              <a:t>525 MHz RAM clock and DDR part number MT41K128M16 JT-125</a:t>
            </a:r>
          </a:p>
          <a:p>
            <a:endParaRPr 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3ADFF5-4540-4DEA-A8B4-F7D43B87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0" y="1600200"/>
            <a:ext cx="6729413" cy="1413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4C55-DB3F-4A96-AC99-1718AC267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92" y="3138578"/>
            <a:ext cx="6729412" cy="144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6C53A-13A7-402F-861C-B798F8CF5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891" y="4751479"/>
            <a:ext cx="6343650" cy="15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9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Creating and Adding Custom IP, Zynq, Vivado 2014.2 Version, PPT</a:t>
            </a:r>
          </a:p>
          <a:p>
            <a:r>
              <a:rPr lang="en-US" altLang="en-US" dirty="0"/>
              <a:t>How to Use the Three AXI Configurations, Xilinx, PPT</a:t>
            </a:r>
          </a:p>
          <a:p>
            <a:r>
              <a:rPr lang="en-US" dirty="0"/>
              <a:t>Embedded System Design Flow on Zynq using Vivado, Xilinx University Program Workshop</a:t>
            </a:r>
          </a:p>
          <a:p>
            <a:r>
              <a:rPr lang="en-US" dirty="0"/>
              <a:t>AXI Reference Guide, UG761 (v13.4) January 18, 201, Xilinx</a:t>
            </a:r>
          </a:p>
          <a:p>
            <a:r>
              <a:rPr lang="en-US" dirty="0"/>
              <a:t>ZYNQ Book Tutorials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Tutorial 4: IP Creation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Exercise 4A: Creating IP in HDL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The ZYNQ Book – Chapter 19, AXI Interfacing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ARM AMBA AXI Protocol v1.0: Specification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Chapter 1: Introduction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Chapter 2: Signal Descriptions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Chapter 3: Channel Handshake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Chapter 4: Addressing Options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Chapter 9: Data Buses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latin typeface="+mj-lt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4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Speeds in ps7 Block Clock Configuration for Zybo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D59F2-7A8D-4781-B890-644327ED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609600"/>
            <a:ext cx="7962900" cy="60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and PL Clocking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 clocks</a:t>
            </a:r>
          </a:p>
          <a:p>
            <a:pPr lvl="1"/>
            <a:r>
              <a:rPr lang="en-US" dirty="0"/>
              <a:t>PS clock source from external package pin</a:t>
            </a:r>
          </a:p>
          <a:p>
            <a:pPr lvl="1"/>
            <a:r>
              <a:rPr lang="en-US" dirty="0"/>
              <a:t>PS has three PLLs for clock generation</a:t>
            </a:r>
          </a:p>
          <a:p>
            <a:pPr lvl="1"/>
            <a:r>
              <a:rPr lang="en-US" dirty="0"/>
              <a:t>PS has four clock ports to PL</a:t>
            </a:r>
          </a:p>
          <a:p>
            <a:r>
              <a:rPr lang="en-US" dirty="0"/>
              <a:t>The PL has 7 series clocking resources</a:t>
            </a:r>
          </a:p>
          <a:p>
            <a:pPr lvl="1"/>
            <a:r>
              <a:rPr lang="en-US" dirty="0"/>
              <a:t>PL has a different clock source domain compared to the PS</a:t>
            </a:r>
          </a:p>
          <a:p>
            <a:pPr lvl="1"/>
            <a:r>
              <a:rPr lang="en-US" dirty="0"/>
              <a:t>The clock to PL can be sourced from external clock capable pins</a:t>
            </a:r>
          </a:p>
          <a:p>
            <a:pPr lvl="1"/>
            <a:r>
              <a:rPr lang="en-US" dirty="0"/>
              <a:t>Can use one of the four PS clocks as source</a:t>
            </a:r>
          </a:p>
          <a:p>
            <a:r>
              <a:rPr lang="en-US" dirty="0"/>
              <a:t>Synchronizing the clock between PL and PS is taken care of by the architecture of the PS</a:t>
            </a:r>
          </a:p>
          <a:p>
            <a:r>
              <a:rPr lang="en-US" dirty="0"/>
              <a:t>PL cannot supply clock source to PS</a:t>
            </a:r>
          </a:p>
        </p:txBody>
      </p:sp>
    </p:spTree>
    <p:extLst>
      <p:ext uri="{BB962C8B-B14F-4D97-AF65-F5344CB8AC3E}">
        <p14:creationId xmlns:p14="http://schemas.microsoft.com/office/powerpoint/2010/main" val="10742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Zybo Clocking Sources: PS and PL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 uses the 50MHz oscillator as its clock source</a:t>
            </a:r>
          </a:p>
          <a:p>
            <a:pPr lvl="1"/>
            <a:r>
              <a:rPr lang="en-US" dirty="0"/>
              <a:t>Maximum speed for PS is 650MHz</a:t>
            </a:r>
          </a:p>
          <a:p>
            <a:pPr lvl="1"/>
            <a:r>
              <a:rPr lang="en-US" dirty="0"/>
              <a:t>Maximum DDR3 speed is 525MHz (1050 Mbps)</a:t>
            </a:r>
          </a:p>
          <a:p>
            <a:r>
              <a:rPr lang="en-US" dirty="0"/>
              <a:t>PL Clocking Schemes</a:t>
            </a:r>
          </a:p>
          <a:p>
            <a:pPr lvl="1"/>
            <a:r>
              <a:rPr lang="en-US" dirty="0"/>
              <a:t>125MHz external clock on pin L16 (FPGA only), independent of PS, disabled if Ethernet PHY is held in hardware reset by pulling PHYRESTB low. </a:t>
            </a:r>
          </a:p>
          <a:p>
            <a:pPr lvl="1"/>
            <a:r>
              <a:rPr lang="en-US" dirty="0"/>
              <a:t>Four clock sources from 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17" y="3547089"/>
            <a:ext cx="5754952" cy="26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5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 Clocking the PL: four clock sources FCLKCLK0-3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524000"/>
            <a:ext cx="8863055" cy="355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379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Generation (Using Zynq Tab)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Clock Generator allows configuration of PLL components for both the PS and PL </a:t>
            </a:r>
          </a:p>
          <a:p>
            <a:pPr lvl="1"/>
            <a:r>
              <a:rPr lang="en-US" dirty="0"/>
              <a:t>One input reference clock</a:t>
            </a:r>
          </a:p>
          <a:p>
            <a:r>
              <a:rPr lang="en-US" dirty="0"/>
              <a:t>Access GUI by clicking the Clock Generation Block, or select from Navigator</a:t>
            </a:r>
          </a:p>
          <a:p>
            <a:r>
              <a:rPr lang="en-US" dirty="0"/>
              <a:t>Configure the PS Peripheral Clock in the Zynq tab</a:t>
            </a:r>
          </a:p>
          <a:p>
            <a:pPr lvl="1"/>
            <a:r>
              <a:rPr lang="en-US" dirty="0"/>
              <a:t>PS uses a dedicated PLL clock</a:t>
            </a:r>
          </a:p>
          <a:p>
            <a:pPr lvl="1"/>
            <a:r>
              <a:rPr lang="en-US" dirty="0"/>
              <a:t>PS I/O peripherals use the I/O PLL clock and ARM PLL</a:t>
            </a:r>
          </a:p>
          <a:p>
            <a:r>
              <a:rPr lang="en-US" dirty="0"/>
              <a:t>External Clock of 125MHz to PL is disabled if PS clocking is present</a:t>
            </a:r>
          </a:p>
        </p:txBody>
      </p:sp>
    </p:spTree>
    <p:extLst>
      <p:ext uri="{BB962C8B-B14F-4D97-AF65-F5344CB8AC3E}">
        <p14:creationId xmlns:p14="http://schemas.microsoft.com/office/powerpoint/2010/main" val="351496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Clocking in Zynq for Zybo Board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467600" cy="595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91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DFFEA3-CA02-4997-A7D7-3F22107F2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 crystal frequency is 100/3=33.333 MHz</a:t>
            </a:r>
          </a:p>
          <a:p>
            <a:r>
              <a:rPr lang="en-US" dirty="0"/>
              <a:t>Phase Lock Loop Divisors: 60:32:60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53" y="1514894"/>
            <a:ext cx="7736307" cy="51796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Clocking in Zynq: Input Clock=100/3 MHz</a:t>
            </a:r>
          </a:p>
        </p:txBody>
      </p:sp>
    </p:spTree>
    <p:extLst>
      <p:ext uri="{BB962C8B-B14F-4D97-AF65-F5344CB8AC3E}">
        <p14:creationId xmlns:p14="http://schemas.microsoft.com/office/powerpoint/2010/main" val="21752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966" y="3429000"/>
            <a:ext cx="4876023" cy="326461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Clocking in Zynq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Input Clock = 33.33MHz (100/3) //crystal oscillator source frequency</a:t>
            </a:r>
          </a:p>
          <a:p>
            <a:r>
              <a:rPr lang="en-US" sz="1600" dirty="0"/>
              <a:t>ARM PLL Clock = 60x33.33MHz=60x100/3=2000MHz</a:t>
            </a:r>
          </a:p>
          <a:p>
            <a:r>
              <a:rPr lang="en-US" sz="1600" dirty="0"/>
              <a:t>DDR PLL Clock = 32x33.33MHz=1066.667MHz</a:t>
            </a:r>
          </a:p>
          <a:p>
            <a:r>
              <a:rPr lang="en-US" sz="1600" dirty="0"/>
              <a:t>IO PLL Clock = 60x33.33MHz=2000MHz</a:t>
            </a:r>
          </a:p>
          <a:p>
            <a:r>
              <a:rPr lang="en-US" sz="1600" dirty="0"/>
              <a:t>CPU Clock = ARM PLL Clock/3=2000/3=666.67MHz</a:t>
            </a:r>
          </a:p>
          <a:p>
            <a:r>
              <a:rPr lang="en-US" sz="1600" dirty="0"/>
              <a:t>DDR Clock = DDR PLL Clock/2=1066.667/2=533.33MHz</a:t>
            </a:r>
          </a:p>
          <a:p>
            <a:r>
              <a:rPr lang="en-US" sz="1600" dirty="0"/>
              <a:t>FCLK_CLK0=IO PLL_Clock/40/1=2000MHz/40/1=50MHz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3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(Advanced Extensible Interface) is Part of ARM’s AMBA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2125176"/>
            <a:ext cx="8747063" cy="3474676"/>
            <a:chOff x="88900" y="1180462"/>
            <a:chExt cx="9098280" cy="3474676"/>
          </a:xfrm>
        </p:grpSpPr>
        <p:sp>
          <p:nvSpPr>
            <p:cNvPr id="12" name="Rectangle 59"/>
            <p:cNvSpPr>
              <a:spLocks noChangeArrowheads="1"/>
            </p:cNvSpPr>
            <p:nvPr/>
          </p:nvSpPr>
          <p:spPr bwMode="auto">
            <a:xfrm>
              <a:off x="88900" y="1180462"/>
              <a:ext cx="8922323" cy="1792039"/>
            </a:xfrm>
            <a:prstGeom prst="rect">
              <a:avLst/>
            </a:prstGeom>
            <a:solidFill>
              <a:srgbClr val="DDDDDD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dirty="0"/>
            </a:p>
          </p:txBody>
        </p:sp>
        <p:sp>
          <p:nvSpPr>
            <p:cNvPr id="3" name="Freeform 2"/>
            <p:cNvSpPr/>
            <p:nvPr/>
          </p:nvSpPr>
          <p:spPr>
            <a:xfrm>
              <a:off x="3899690" y="1345134"/>
              <a:ext cx="2476119" cy="6981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80326"/>
                  </a:lnTo>
                  <a:lnTo>
                    <a:pt x="2476119" y="480326"/>
                  </a:lnTo>
                  <a:lnTo>
                    <a:pt x="2476119" y="6981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/>
            <p:cNvSpPr/>
            <p:nvPr/>
          </p:nvSpPr>
          <p:spPr>
            <a:xfrm>
              <a:off x="3853970" y="1345134"/>
              <a:ext cx="91440" cy="70644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488639"/>
                  </a:lnTo>
                  <a:lnTo>
                    <a:pt x="54162" y="488639"/>
                  </a:lnTo>
                  <a:lnTo>
                    <a:pt x="54162" y="70644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1398223" y="1345134"/>
              <a:ext cx="2501467" cy="6981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01467" y="0"/>
                  </a:moveTo>
                  <a:lnTo>
                    <a:pt x="2501467" y="480326"/>
                  </a:lnTo>
                  <a:lnTo>
                    <a:pt x="0" y="480326"/>
                  </a:lnTo>
                  <a:lnTo>
                    <a:pt x="0" y="69812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361070" y="2043263"/>
              <a:ext cx="2074305" cy="1037152"/>
            </a:xfrm>
            <a:custGeom>
              <a:avLst/>
              <a:gdLst>
                <a:gd name="connsiteX0" fmla="*/ 0 w 2074305"/>
                <a:gd name="connsiteY0" fmla="*/ 0 h 1037152"/>
                <a:gd name="connsiteX1" fmla="*/ 2074305 w 2074305"/>
                <a:gd name="connsiteY1" fmla="*/ 0 h 1037152"/>
                <a:gd name="connsiteX2" fmla="*/ 2074305 w 2074305"/>
                <a:gd name="connsiteY2" fmla="*/ 1037152 h 1037152"/>
                <a:gd name="connsiteX3" fmla="*/ 0 w 2074305"/>
                <a:gd name="connsiteY3" fmla="*/ 1037152 h 1037152"/>
                <a:gd name="connsiteX4" fmla="*/ 0 w 2074305"/>
                <a:gd name="connsiteY4" fmla="*/ 0 h 103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305" h="1037152">
                  <a:moveTo>
                    <a:pt x="0" y="0"/>
                  </a:moveTo>
                  <a:lnTo>
                    <a:pt x="2074305" y="0"/>
                  </a:lnTo>
                  <a:lnTo>
                    <a:pt x="2074305" y="1037152"/>
                  </a:lnTo>
                  <a:lnTo>
                    <a:pt x="0" y="1037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</a:rPr>
                <a:t>APB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2870980" y="2051576"/>
              <a:ext cx="2074305" cy="1037152"/>
            </a:xfrm>
            <a:custGeom>
              <a:avLst/>
              <a:gdLst>
                <a:gd name="connsiteX0" fmla="*/ 0 w 2074305"/>
                <a:gd name="connsiteY0" fmla="*/ 0 h 1037152"/>
                <a:gd name="connsiteX1" fmla="*/ 2074305 w 2074305"/>
                <a:gd name="connsiteY1" fmla="*/ 0 h 1037152"/>
                <a:gd name="connsiteX2" fmla="*/ 2074305 w 2074305"/>
                <a:gd name="connsiteY2" fmla="*/ 1037152 h 1037152"/>
                <a:gd name="connsiteX3" fmla="*/ 0 w 2074305"/>
                <a:gd name="connsiteY3" fmla="*/ 1037152 h 1037152"/>
                <a:gd name="connsiteX4" fmla="*/ 0 w 2074305"/>
                <a:gd name="connsiteY4" fmla="*/ 0 h 103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305" h="1037152">
                  <a:moveTo>
                    <a:pt x="0" y="0"/>
                  </a:moveTo>
                  <a:lnTo>
                    <a:pt x="2074305" y="0"/>
                  </a:lnTo>
                  <a:lnTo>
                    <a:pt x="2074305" y="1037152"/>
                  </a:lnTo>
                  <a:lnTo>
                    <a:pt x="0" y="1037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effectLst>
              <a:softEdge rad="12700"/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</a:rPr>
                <a:t>AHB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5338656" y="2043263"/>
              <a:ext cx="2074305" cy="1037152"/>
            </a:xfrm>
            <a:custGeom>
              <a:avLst/>
              <a:gdLst>
                <a:gd name="connsiteX0" fmla="*/ 0 w 2074305"/>
                <a:gd name="connsiteY0" fmla="*/ 0 h 1037152"/>
                <a:gd name="connsiteX1" fmla="*/ 2074305 w 2074305"/>
                <a:gd name="connsiteY1" fmla="*/ 0 h 1037152"/>
                <a:gd name="connsiteX2" fmla="*/ 2074305 w 2074305"/>
                <a:gd name="connsiteY2" fmla="*/ 1037152 h 1037152"/>
                <a:gd name="connsiteX3" fmla="*/ 0 w 2074305"/>
                <a:gd name="connsiteY3" fmla="*/ 1037152 h 1037152"/>
                <a:gd name="connsiteX4" fmla="*/ 0 w 2074305"/>
                <a:gd name="connsiteY4" fmla="*/ 0 h 103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305" h="1037152">
                  <a:moveTo>
                    <a:pt x="0" y="0"/>
                  </a:moveTo>
                  <a:lnTo>
                    <a:pt x="2074305" y="0"/>
                  </a:lnTo>
                  <a:lnTo>
                    <a:pt x="2074305" y="1037152"/>
                  </a:lnTo>
                  <a:lnTo>
                    <a:pt x="0" y="1037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FF66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1" u="none" strike="noStrike" kern="1200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</a:rPr>
                <a:t>AXI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7271" y="1298150"/>
              <a:ext cx="2274929" cy="72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ight Arrow 14"/>
            <p:cNvSpPr/>
            <p:nvPr/>
          </p:nvSpPr>
          <p:spPr bwMode="auto">
            <a:xfrm>
              <a:off x="119380" y="3889457"/>
              <a:ext cx="9067800" cy="765681"/>
            </a:xfrm>
            <a:prstGeom prst="rightArrow">
              <a:avLst>
                <a:gd name="adj1" fmla="val 50000"/>
                <a:gd name="adj2" fmla="val 99004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1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itchFamily="34" charset="0"/>
                </a:rPr>
                <a:t>Older </a:t>
              </a:r>
              <a:r>
                <a:rPr kumimoji="0" lang="en-US" sz="1800" b="1" i="1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itchFamily="34" charset="0"/>
                </a:rPr>
                <a:t>                    Performance                  </a:t>
              </a:r>
              <a:r>
                <a:rPr kumimoji="0" lang="en-US" sz="1100" b="1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pitchFamily="34" charset="0"/>
                </a:rPr>
                <a:t>Newer</a:t>
              </a:r>
              <a:endParaRPr kumimoji="0" lang="en-US" sz="1800" b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7863987" y="2362200"/>
              <a:ext cx="1111676" cy="529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</a:rPr>
                <a:t>AMBA 3.0</a:t>
              </a:r>
              <a:endParaRPr lang="en-US" sz="1400" b="1" dirty="0">
                <a:effectLst/>
              </a:endParaRPr>
            </a:p>
            <a:p>
              <a:pPr algn="ctr"/>
              <a:r>
                <a:rPr lang="en-US" sz="1200" b="1" dirty="0">
                  <a:effectLst/>
                </a:rPr>
                <a:t>(2003)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57200" y="879061"/>
            <a:ext cx="5864682" cy="769441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>
                <a:effectLst/>
              </a:rPr>
              <a:t>AMBA: </a:t>
            </a:r>
            <a:r>
              <a:rPr lang="en-US" sz="2000" u="sng" dirty="0">
                <a:effectLst/>
              </a:rPr>
              <a:t> A</a:t>
            </a:r>
            <a:r>
              <a:rPr lang="en-US" sz="2000" dirty="0">
                <a:effectLst/>
              </a:rPr>
              <a:t>dvanced </a:t>
            </a:r>
            <a:r>
              <a:rPr lang="en-US" sz="2000" u="sng" dirty="0">
                <a:effectLst/>
              </a:rPr>
              <a:t>M</a:t>
            </a:r>
            <a:r>
              <a:rPr lang="en-US" sz="2000" dirty="0">
                <a:effectLst/>
              </a:rPr>
              <a:t>icrocontroller </a:t>
            </a:r>
            <a:r>
              <a:rPr lang="en-US" sz="2000" u="sng" dirty="0">
                <a:effectLst/>
              </a:rPr>
              <a:t>B</a:t>
            </a:r>
            <a:r>
              <a:rPr lang="en-US" sz="2000" dirty="0">
                <a:effectLst/>
              </a:rPr>
              <a:t>us </a:t>
            </a:r>
            <a:r>
              <a:rPr lang="en-US" sz="2000" u="sng" dirty="0">
                <a:effectLst/>
              </a:rPr>
              <a:t>A</a:t>
            </a:r>
            <a:r>
              <a:rPr lang="en-US" sz="2000" dirty="0">
                <a:effectLst/>
              </a:rPr>
              <a:t>rchitecture</a:t>
            </a:r>
          </a:p>
          <a:p>
            <a:r>
              <a:rPr lang="en-US" sz="2000" dirty="0">
                <a:effectLst/>
              </a:rPr>
              <a:t>AXI:  </a:t>
            </a:r>
            <a:r>
              <a:rPr lang="en-US" sz="2000" u="sng" dirty="0">
                <a:effectLst/>
              </a:rPr>
              <a:t>A</a:t>
            </a:r>
            <a:r>
              <a:rPr lang="en-US" sz="2000" dirty="0">
                <a:effectLst/>
              </a:rPr>
              <a:t>dvanced E</a:t>
            </a:r>
            <a:r>
              <a:rPr lang="en-US" sz="2000" u="sng" dirty="0">
                <a:effectLst/>
              </a:rPr>
              <a:t>x</a:t>
            </a:r>
            <a:r>
              <a:rPr lang="en-US" sz="2000" dirty="0">
                <a:effectLst/>
              </a:rPr>
              <a:t>tensible </a:t>
            </a:r>
            <a:r>
              <a:rPr lang="en-US" sz="2000" u="sng" dirty="0">
                <a:effectLst/>
              </a:rPr>
              <a:t>I</a:t>
            </a:r>
            <a:r>
              <a:rPr lang="en-US" sz="2000" dirty="0">
                <a:effectLst/>
              </a:rPr>
              <a:t>nterface</a:t>
            </a:r>
          </a:p>
        </p:txBody>
      </p:sp>
      <p:pic>
        <p:nvPicPr>
          <p:cNvPr id="18" name="Picture 17" descr="All_Programmable_Text_FIN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703" y="6553200"/>
            <a:ext cx="3108960" cy="157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CE1A1-8349-4F39-9641-7372AE593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425" y="540797"/>
            <a:ext cx="1033149" cy="338264"/>
          </a:xfrm>
          <a:prstGeom prst="rect">
            <a:avLst/>
          </a:prstGeom>
        </p:spPr>
      </p:pic>
      <p:sp>
        <p:nvSpPr>
          <p:cNvPr id="19" name="Footer Placeholder 16">
            <a:extLst>
              <a:ext uri="{FF2B5EF4-FFF2-40B4-BE49-F238E27FC236}">
                <a16:creationId xmlns:a16="http://schemas.microsoft.com/office/drawing/2014/main" id="{32E1BA2C-4394-4A32-9700-979227159CE5}"/>
              </a:ext>
            </a:extLst>
          </p:cNvPr>
          <p:cNvSpPr txBox="1">
            <a:spLocks/>
          </p:cNvSpPr>
          <p:nvPr/>
        </p:nvSpPr>
        <p:spPr>
          <a:xfrm>
            <a:off x="3521578" y="6521532"/>
            <a:ext cx="2100844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effectLst/>
              </a:rPr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183188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AXI-4 AXI Interfaces: Memory, Stream, Lite</a:t>
            </a:r>
          </a:p>
        </p:txBody>
      </p:sp>
      <p:pic>
        <p:nvPicPr>
          <p:cNvPr id="9" name="Picture 8" descr="All_Programmable_Text_F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3" y="6553200"/>
            <a:ext cx="3108960" cy="1572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BAD7C-7007-4D57-A38E-2F96CC219DA8}"/>
              </a:ext>
            </a:extLst>
          </p:cNvPr>
          <p:cNvGrpSpPr/>
          <p:nvPr/>
        </p:nvGrpSpPr>
        <p:grpSpPr>
          <a:xfrm>
            <a:off x="0" y="1191799"/>
            <a:ext cx="8880924" cy="2905125"/>
            <a:chOff x="94739" y="1015449"/>
            <a:chExt cx="8880924" cy="2905125"/>
          </a:xfrm>
        </p:grpSpPr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437655" y="1267822"/>
              <a:ext cx="8538008" cy="2616200"/>
            </a:xfrm>
            <a:prstGeom prst="rect">
              <a:avLst/>
            </a:prstGeom>
            <a:solidFill>
              <a:srgbClr val="DDDDDD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B0F0"/>
                </a:solidFill>
                <a:effectLst/>
              </a:endParaRPr>
            </a:p>
          </p:txBody>
        </p:sp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4165143117"/>
                </p:ext>
              </p:extLst>
            </p:nvPr>
          </p:nvGraphicFramePr>
          <p:xfrm>
            <a:off x="504649" y="1015449"/>
            <a:ext cx="5967764" cy="29051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9" name="Text Box 57"/>
            <p:cNvSpPr txBox="1">
              <a:spLocks noChangeArrowheads="1"/>
            </p:cNvSpPr>
            <p:nvPr/>
          </p:nvSpPr>
          <p:spPr bwMode="auto">
            <a:xfrm>
              <a:off x="7588230" y="2184571"/>
              <a:ext cx="1238806" cy="529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/>
                </a:rPr>
                <a:t>AMBA 3.0</a:t>
              </a:r>
              <a:endParaRPr lang="en-US" sz="1400" b="1" dirty="0">
                <a:solidFill>
                  <a:srgbClr val="002060"/>
                </a:solidFill>
                <a:effectLst/>
              </a:endParaRPr>
            </a:p>
            <a:p>
              <a:r>
                <a:rPr lang="en-US" sz="1200" b="1" dirty="0">
                  <a:solidFill>
                    <a:srgbClr val="002060"/>
                  </a:solidFill>
                  <a:effectLst/>
                </a:rPr>
                <a:t>(2003)</a:t>
              </a:r>
            </a:p>
          </p:txBody>
        </p:sp>
        <p:sp>
          <p:nvSpPr>
            <p:cNvPr id="20" name="Text Box 58"/>
            <p:cNvSpPr txBox="1">
              <a:spLocks noChangeArrowheads="1"/>
            </p:cNvSpPr>
            <p:nvPr/>
          </p:nvSpPr>
          <p:spPr bwMode="auto">
            <a:xfrm>
              <a:off x="7467600" y="3103695"/>
              <a:ext cx="1148477" cy="51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/>
                </a:rPr>
                <a:t>AMBA 4.0</a:t>
              </a:r>
              <a:endParaRPr lang="en-US" sz="1100" b="1" dirty="0">
                <a:solidFill>
                  <a:srgbClr val="002060"/>
                </a:solidFill>
                <a:effectLst/>
              </a:endParaRPr>
            </a:p>
            <a:p>
              <a:pPr algn="ctr"/>
              <a:r>
                <a:rPr lang="en-US" sz="1100" b="1" dirty="0">
                  <a:solidFill>
                    <a:srgbClr val="002060"/>
                  </a:solidFill>
                  <a:effectLst/>
                </a:rPr>
                <a:t>(2010)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625230" y="2947190"/>
              <a:ext cx="3403969" cy="796925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eaLnBrk="0" hangingPunct="0"/>
              <a:endParaRPr lang="en-US" dirty="0">
                <a:solidFill>
                  <a:srgbClr val="00B0F0"/>
                </a:solidFill>
                <a:effectLst/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505201" y="2947191"/>
              <a:ext cx="3124200" cy="667414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algn="l" eaLnBrk="0" hangingPunct="0"/>
              <a:endParaRPr lang="en-US" dirty="0">
                <a:solidFill>
                  <a:srgbClr val="00B0F0"/>
                </a:solidFill>
                <a:effectLst/>
              </a:endParaRPr>
            </a:p>
          </p:txBody>
        </p: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94739" y="2955130"/>
              <a:ext cx="11709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effectLst/>
                </a:rPr>
                <a:t>Same Spec</a:t>
              </a:r>
            </a:p>
          </p:txBody>
        </p:sp>
        <p:cxnSp>
          <p:nvCxnSpPr>
            <p:cNvPr id="24" name="Straight Arrow Connector 12"/>
            <p:cNvCxnSpPr>
              <a:cxnSpLocks noChangeShapeType="1"/>
            </p:cNvCxnSpPr>
            <p:nvPr/>
          </p:nvCxnSpPr>
          <p:spPr bwMode="auto">
            <a:xfrm>
              <a:off x="844010" y="3366818"/>
              <a:ext cx="661209" cy="223411"/>
            </a:xfrm>
            <a:prstGeom prst="straightConnector1">
              <a:avLst/>
            </a:prstGeom>
            <a:noFill/>
            <a:ln w="22225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  <p:sp>
          <p:nvSpPr>
            <p:cNvPr id="25" name="TextBox 14"/>
            <p:cNvSpPr txBox="1">
              <a:spLocks noChangeArrowheads="1"/>
            </p:cNvSpPr>
            <p:nvPr/>
          </p:nvSpPr>
          <p:spPr bwMode="auto">
            <a:xfrm>
              <a:off x="6629400" y="1368985"/>
              <a:ext cx="22694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effectLst/>
                </a:rPr>
                <a:t>Enhancements for FPGAs</a:t>
              </a:r>
            </a:p>
          </p:txBody>
        </p:sp>
        <p:cxnSp>
          <p:nvCxnSpPr>
            <p:cNvPr id="26" name="Straight Arrow Connector 15"/>
            <p:cNvCxnSpPr>
              <a:cxnSpLocks noChangeShapeType="1"/>
            </p:cNvCxnSpPr>
            <p:nvPr/>
          </p:nvCxnSpPr>
          <p:spPr bwMode="auto">
            <a:xfrm flipH="1">
              <a:off x="6815330" y="1676762"/>
              <a:ext cx="703440" cy="1426933"/>
            </a:xfrm>
            <a:prstGeom prst="straightConnector1">
              <a:avLst/>
            </a:prstGeom>
            <a:noFill/>
            <a:ln w="22225" algn="ctr">
              <a:solidFill>
                <a:srgbClr val="00B0F0"/>
              </a:solidFill>
              <a:round/>
              <a:headEnd/>
              <a:tailEnd type="arrow" w="med" len="med"/>
            </a:ln>
          </p:spPr>
        </p:cxnSp>
      </p:grpSp>
      <p:graphicFrame>
        <p:nvGraphicFramePr>
          <p:cNvPr id="27" name="Group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74295"/>
              </p:ext>
            </p:extLst>
          </p:nvPr>
        </p:nvGraphicFramePr>
        <p:xfrm>
          <a:off x="198107" y="4177345"/>
          <a:ext cx="8777556" cy="2306320"/>
        </p:xfrm>
        <a:graphic>
          <a:graphicData uri="http://schemas.openxmlformats.org/drawingml/2006/table">
            <a:tbl>
              <a:tblPr/>
              <a:tblGrid>
                <a:gridCol w="177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Interface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Features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Similar to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Memory Map / Full (AXI4)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Traditional Address/Data Burst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(single address, multiple data)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PLBv46, PCI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Streaming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(AXI4-Stream)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Data-Only, Burst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Local Link / DSP Interfaces / FIFO / FSL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Lite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(AXI4-Lite)</a:t>
                      </a:r>
                    </a:p>
                  </a:txBody>
                  <a:tcPr marL="121888" marR="1218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Traditional Address/Data—No Burst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(single address, single data)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PLBv46-single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</a:rPr>
                        <a:t>OPB</a:t>
                      </a:r>
                    </a:p>
                  </a:txBody>
                  <a:tcPr marL="121888" marR="1218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C5757C1-D809-4182-B044-39AD975B221E}"/>
              </a:ext>
            </a:extLst>
          </p:cNvPr>
          <p:cNvSpPr txBox="1">
            <a:spLocks/>
          </p:cNvSpPr>
          <p:nvPr/>
        </p:nvSpPr>
        <p:spPr>
          <a:xfrm>
            <a:off x="3657600" y="6497402"/>
            <a:ext cx="2100844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effectLst/>
              </a:rPr>
              <a:t>© Copyright 2015 Xilinx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17CB2-5A93-4E55-B9A2-4CF1EBDEA318}"/>
              </a:ext>
            </a:extLst>
          </p:cNvPr>
          <p:cNvSpPr txBox="1"/>
          <p:nvPr/>
        </p:nvSpPr>
        <p:spPr>
          <a:xfrm>
            <a:off x="585452" y="567375"/>
            <a:ext cx="77203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AXI interfaces can be used by an AXI3-compliant master or slave to be connected to the ARM® core. The Xilinx PL-based cores use AXI4 or AXI4-Lite and require conversion, typically through an AXI interconnect core.</a:t>
            </a:r>
          </a:p>
        </p:txBody>
      </p:sp>
    </p:spTree>
    <p:extLst>
      <p:ext uri="{BB962C8B-B14F-4D97-AF65-F5344CB8AC3E}">
        <p14:creationId xmlns:p14="http://schemas.microsoft.com/office/powerpoint/2010/main" val="267452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+mj-lt"/>
                <a:cs typeface="Arial" panose="020B0604020202020204" pitchFamily="34" charset="0"/>
              </a:rPr>
              <a:t>P. Schaumont, A Practical Introduction to Hardware/Software Codesign, 2</a:t>
            </a:r>
            <a:r>
              <a:rPr lang="en-US" altLang="en-US" baseline="30000" dirty="0">
                <a:latin typeface="+mj-lt"/>
                <a:cs typeface="Arial" panose="020B0604020202020204" pitchFamily="34" charset="0"/>
              </a:rPr>
              <a:t>nd</a:t>
            </a:r>
            <a:r>
              <a:rPr lang="en-US" altLang="en-US" dirty="0">
                <a:latin typeface="+mj-lt"/>
                <a:cs typeface="Arial" panose="020B0604020202020204" pitchFamily="34" charset="0"/>
              </a:rPr>
              <a:t> Ed.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Chapter 10: On-Chip Buses</a:t>
            </a:r>
          </a:p>
          <a:p>
            <a:pPr lvl="1"/>
            <a:endParaRPr lang="en-US" altLang="en-US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M.S. Sadri, ZYNQ Training (presentations and videos)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Lesson 1 : What is AXI?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Lesson 2 : What is an AXI Interconnect?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latin typeface="+mj-lt"/>
                <a:cs typeface="Arial" panose="020B0604020202020204" pitchFamily="34" charset="0"/>
              </a:rPr>
              <a:t>Lesson 3 : AXI Stream Interface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endParaRPr lang="en-US" altLang="en-US" dirty="0">
              <a:latin typeface="+mj-lt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0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Zynq-7000: PS-PL Interfaces, AXI 3.0, EMIO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AXI 3.0 interfaces supported</a:t>
            </a:r>
          </a:p>
          <a:p>
            <a:r>
              <a:rPr lang="en-US" dirty="0"/>
              <a:t>AXI_GP, four general purpose ports, EMIO</a:t>
            </a:r>
          </a:p>
          <a:p>
            <a:pPr lvl="1"/>
            <a:r>
              <a:rPr lang="en-US" dirty="0"/>
              <a:t>Two, 32-bit master interfaces</a:t>
            </a:r>
          </a:p>
          <a:p>
            <a:pPr lvl="1"/>
            <a:r>
              <a:rPr lang="en-US" dirty="0"/>
              <a:t>Two, 32-bit slave interfaces</a:t>
            </a:r>
          </a:p>
          <a:p>
            <a:r>
              <a:rPr lang="en-US" dirty="0"/>
              <a:t>AXI_ACP for cache coherent</a:t>
            </a:r>
          </a:p>
          <a:p>
            <a:pPr lvl="1"/>
            <a:r>
              <a:rPr lang="en-US" dirty="0"/>
              <a:t>One 64-bit cache coherent master port in the PL</a:t>
            </a:r>
          </a:p>
          <a:p>
            <a:pPr lvl="1"/>
            <a:r>
              <a:rPr lang="en-US" dirty="0"/>
              <a:t>Connects to the snoop control unit for cache coherency between the CPUs and the PL</a:t>
            </a:r>
          </a:p>
          <a:p>
            <a:r>
              <a:rPr lang="en-US" dirty="0"/>
              <a:t>AXI_HP for memory</a:t>
            </a:r>
          </a:p>
          <a:p>
            <a:pPr lvl="1"/>
            <a:r>
              <a:rPr lang="en-US" dirty="0"/>
              <a:t>four high performance/bandwidth master ports in the PL</a:t>
            </a:r>
          </a:p>
          <a:p>
            <a:pPr lvl="1"/>
            <a:r>
              <a:rPr lang="en-US" dirty="0"/>
              <a:t>32-bit or 64-bit data master interfaces (independently programmed)</a:t>
            </a:r>
          </a:p>
        </p:txBody>
      </p:sp>
    </p:spTree>
    <p:extLst>
      <p:ext uri="{BB962C8B-B14F-4D97-AF65-F5344CB8AC3E}">
        <p14:creationId xmlns:p14="http://schemas.microsoft.com/office/powerpoint/2010/main" val="3230735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MIO (EMIO) between PS and PL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AXI Interconnect</a:t>
            </a:r>
          </a:p>
          <a:p>
            <a:r>
              <a:rPr lang="en-US" dirty="0"/>
              <a:t>Extended MIO interfaces for most of the I/O Peripherals</a:t>
            </a:r>
          </a:p>
          <a:p>
            <a:r>
              <a:rPr lang="en-US" dirty="0"/>
              <a:t>Interrupts</a:t>
            </a:r>
          </a:p>
          <a:p>
            <a:r>
              <a:rPr lang="en-US" dirty="0"/>
              <a:t>MA flow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1927" y="6324600"/>
            <a:ext cx="273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Page 56, ug585-Zynq-7000-TRM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7" y="2418489"/>
            <a:ext cx="820304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1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Interconnect vs. Interfaces, Read/Write Slave Addresses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 Interface sends slave address and control</a:t>
            </a:r>
          </a:p>
          <a:p>
            <a:r>
              <a:rPr lang="en-US" dirty="0"/>
              <a:t>Master reads from slave</a:t>
            </a:r>
          </a:p>
          <a:p>
            <a:r>
              <a:rPr lang="en-US" dirty="0"/>
              <a:t>Master writes to slave</a:t>
            </a:r>
          </a:p>
          <a:p>
            <a:r>
              <a:rPr lang="en-US" dirty="0"/>
              <a:t>Slave Interface needs to respond to read and write operation</a:t>
            </a:r>
          </a:p>
          <a:p>
            <a:r>
              <a:rPr lang="en-US" dirty="0"/>
              <a:t>Interconnect – crossbar network to route signals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1D3A3-FB09-4DF1-B601-23CA6A2EAAE9}"/>
              </a:ext>
            </a:extLst>
          </p:cNvPr>
          <p:cNvSpPr txBox="1"/>
          <p:nvPr/>
        </p:nvSpPr>
        <p:spPr>
          <a:xfrm>
            <a:off x="6019800" y="637258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effectLst/>
              </a:rPr>
              <a:t>Page A1-23, AMBA AXI and ACE Protocol Specification, ARM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7A120D-135D-4584-9570-AD5AF9B7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4" y="3261386"/>
            <a:ext cx="84772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8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78339D-A90F-45D2-AB10-73C68866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44" y="3015185"/>
            <a:ext cx="4786313" cy="3233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BF2D6-1B84-415D-8DCB-2C0A43B9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785" y="729929"/>
            <a:ext cx="4672656" cy="21735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AXI Signaling – 5 Channels Between Master and Slave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AutoNum type="arabicPeriod"/>
            </a:pPr>
            <a:r>
              <a:rPr lang="en-US" dirty="0"/>
              <a:t>Read Address Channel</a:t>
            </a:r>
          </a:p>
          <a:p>
            <a:pPr marL="457200" indent="-457200">
              <a:buFont typeface="Arial" charset="0"/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AutoNum type="arabicPeriod"/>
            </a:pPr>
            <a:r>
              <a:rPr lang="en-US" dirty="0"/>
              <a:t>Read Data Channel</a:t>
            </a:r>
          </a:p>
          <a:p>
            <a:pPr marL="457200" indent="-457200">
              <a:buNone/>
            </a:pPr>
            <a:endParaRPr lang="en-US" dirty="0"/>
          </a:p>
          <a:p>
            <a:pPr marL="457200" indent="-457200">
              <a:buNone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Write Address Channel</a:t>
            </a:r>
          </a:p>
          <a:p>
            <a:pPr marL="457200" indent="-457200">
              <a:buFont typeface="Arial" charset="0"/>
              <a:buAutoNum type="arabicPeriod" startAt="3"/>
            </a:pPr>
            <a:endParaRPr lang="en-US" dirty="0"/>
          </a:p>
          <a:p>
            <a:pPr marL="457200" indent="-457200">
              <a:buFont typeface="Arial" charset="0"/>
              <a:buAutoNum type="arabicPeriod" startAt="3"/>
            </a:pPr>
            <a:r>
              <a:rPr lang="en-US" dirty="0"/>
              <a:t>Write Data Channel</a:t>
            </a:r>
          </a:p>
          <a:p>
            <a:pPr marL="457200" indent="-457200">
              <a:buFont typeface="Arial" charset="0"/>
              <a:buAutoNum type="arabicPeriod" startAt="3"/>
            </a:pPr>
            <a:endParaRPr lang="en-US" dirty="0"/>
          </a:p>
          <a:p>
            <a:pPr marL="457200" indent="-457200">
              <a:buFont typeface="Arial" charset="0"/>
              <a:buAutoNum type="arabicPeriod" startAt="3"/>
            </a:pPr>
            <a:r>
              <a:rPr lang="en-US" dirty="0"/>
              <a:t>Write Response Channel</a:t>
            </a:r>
          </a:p>
          <a:p>
            <a:endParaRPr lang="en-US" dirty="0"/>
          </a:p>
        </p:txBody>
      </p:sp>
      <p:pic>
        <p:nvPicPr>
          <p:cNvPr id="9" name="Picture 8" descr="All_Programmable_Text_FIN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703" y="6553200"/>
            <a:ext cx="3108960" cy="157267"/>
          </a:xfrm>
          <a:prstGeom prst="rect">
            <a:avLst/>
          </a:prstGeom>
        </p:spPr>
      </p:pic>
      <p:cxnSp>
        <p:nvCxnSpPr>
          <p:cNvPr id="28" name="Straight Arrow Connector 6"/>
          <p:cNvCxnSpPr>
            <a:cxnSpLocks noChangeShapeType="1"/>
          </p:cNvCxnSpPr>
          <p:nvPr/>
        </p:nvCxnSpPr>
        <p:spPr bwMode="auto">
          <a:xfrm flipV="1">
            <a:off x="3140145" y="1187652"/>
            <a:ext cx="1279455" cy="18394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8"/>
          <p:cNvCxnSpPr>
            <a:cxnSpLocks noChangeShapeType="1"/>
          </p:cNvCxnSpPr>
          <p:nvPr/>
        </p:nvCxnSpPr>
        <p:spPr bwMode="auto">
          <a:xfrm>
            <a:off x="3276600" y="2057400"/>
            <a:ext cx="1143000" cy="762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0" name="Straight Arrow Connector 10"/>
          <p:cNvCxnSpPr>
            <a:cxnSpLocks noChangeShapeType="1"/>
          </p:cNvCxnSpPr>
          <p:nvPr/>
        </p:nvCxnSpPr>
        <p:spPr bwMode="auto">
          <a:xfrm>
            <a:off x="3581400" y="3352800"/>
            <a:ext cx="937525" cy="13881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1" name="Straight Arrow Connector 12"/>
          <p:cNvCxnSpPr>
            <a:cxnSpLocks noChangeShapeType="1"/>
          </p:cNvCxnSpPr>
          <p:nvPr/>
        </p:nvCxnSpPr>
        <p:spPr bwMode="auto">
          <a:xfrm>
            <a:off x="3158998" y="4213559"/>
            <a:ext cx="1260602" cy="129841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14"/>
          <p:cNvCxnSpPr>
            <a:cxnSpLocks noChangeShapeType="1"/>
          </p:cNvCxnSpPr>
          <p:nvPr/>
        </p:nvCxnSpPr>
        <p:spPr bwMode="auto">
          <a:xfrm>
            <a:off x="3581400" y="4953000"/>
            <a:ext cx="1022001" cy="25877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55D3E5F0-8E1A-4E62-8F19-B45639886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2883" y="6469384"/>
            <a:ext cx="1849717" cy="327175"/>
          </a:xfrm>
        </p:spPr>
        <p:txBody>
          <a:bodyPr/>
          <a:lstStyle/>
          <a:p>
            <a:r>
              <a:rPr lang="en-US" sz="1200" dirty="0"/>
              <a:t>© Copyright 2015 Xilinx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13E2C5-975D-4525-AE20-AD9502E62E09}"/>
              </a:ext>
            </a:extLst>
          </p:cNvPr>
          <p:cNvSpPr txBox="1"/>
          <p:nvPr/>
        </p:nvSpPr>
        <p:spPr>
          <a:xfrm>
            <a:off x="379143" y="5973462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effectLst/>
              </a:rPr>
              <a:t>Page A1-22, AMBA AXI and ACE Protocol Specification, ARM 2011</a:t>
            </a:r>
          </a:p>
        </p:txBody>
      </p:sp>
    </p:spTree>
    <p:extLst>
      <p:ext uri="{BB962C8B-B14F-4D97-AF65-F5344CB8AC3E}">
        <p14:creationId xmlns:p14="http://schemas.microsoft.com/office/powerpoint/2010/main" val="1059862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of Interfaces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en-US" dirty="0">
                <a:latin typeface="+mj-lt"/>
                <a:cs typeface="Arial" panose="020B0604020202020204" pitchFamily="34" charset="0"/>
              </a:rPr>
              <a:t>Transaction - Transfer of data from one point in the hardware to another point</a:t>
            </a:r>
          </a:p>
          <a:p>
            <a:r>
              <a:rPr lang="en-US" altLang="en-US" dirty="0">
                <a:latin typeface="+mj-lt"/>
                <a:cs typeface="Arial" panose="020B0604020202020204" pitchFamily="34" charset="0"/>
              </a:rPr>
              <a:t>Master – Initiates transaction</a:t>
            </a:r>
          </a:p>
          <a:p>
            <a:r>
              <a:rPr lang="en-US" altLang="en-US" dirty="0">
                <a:latin typeface="+mj-lt"/>
                <a:cs typeface="Arial" panose="020B0604020202020204" pitchFamily="34" charset="0"/>
              </a:rPr>
              <a:t>Slave – Responds to the initiated transaction</a:t>
            </a:r>
          </a:p>
          <a:p>
            <a:r>
              <a:rPr lang="en-US" altLang="en-US" dirty="0">
                <a:latin typeface="+mj-lt"/>
                <a:cs typeface="Arial" panose="020B0604020202020204" pitchFamily="34" charset="0"/>
              </a:rPr>
              <a:t>Communication between AXI Master and AXI Slave: Five Channels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5105400" y="6458492"/>
            <a:ext cx="23070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M.S. Sadri, Zynq Training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3657600" cy="31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284" y="3200400"/>
            <a:ext cx="4015899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0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Interconnect crossbar in between Interfaces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5105400" y="6458492"/>
            <a:ext cx="23070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M.S. Sadri, Zynq Training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" y="685800"/>
            <a:ext cx="3587750" cy="317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49" y="2948686"/>
            <a:ext cx="4395614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 bwMode="auto">
          <a:xfrm>
            <a:off x="756382" y="5387268"/>
            <a:ext cx="3259833" cy="941206"/>
          </a:xfrm>
          <a:prstGeom prst="wedgeRectCallout">
            <a:avLst>
              <a:gd name="adj1" fmla="val 8074"/>
              <a:gd name="adj2" fmla="val -28694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  <a:effectLst/>
              </a:rPr>
              <a:t>A t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ransparent interconnect crossbar is needed</a:t>
            </a:r>
            <a:r>
              <a:rPr kumimoji="1" lang="en-US" sz="1800" b="0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 </a:t>
            </a: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to tie interfaces together</a:t>
            </a:r>
          </a:p>
        </p:txBody>
      </p:sp>
    </p:spTree>
    <p:extLst>
      <p:ext uri="{BB962C8B-B14F-4D97-AF65-F5344CB8AC3E}">
        <p14:creationId xmlns:p14="http://schemas.microsoft.com/office/powerpoint/2010/main" val="3207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Interconnect Address Decoding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AXI Interconnect knows how to route data based on their destination addresses.</a:t>
            </a:r>
          </a:p>
          <a:p>
            <a:r>
              <a:rPr lang="en-US" dirty="0"/>
              <a:t>Each address range is 4kB long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2" y="1870797"/>
            <a:ext cx="7334055" cy="414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F9694-46F2-44EC-9B7A-26A056192268}"/>
              </a:ext>
            </a:extLst>
          </p:cNvPr>
          <p:cNvSpPr txBox="1"/>
          <p:nvPr/>
        </p:nvSpPr>
        <p:spPr>
          <a:xfrm>
            <a:off x="457200" y="6144979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effectLst/>
              </a:rPr>
              <a:t>Page A1-23, AMBA AXI and ACE Protocol Specification, ARM 2011</a:t>
            </a:r>
          </a:p>
        </p:txBody>
      </p:sp>
    </p:spTree>
    <p:extLst>
      <p:ext uri="{BB962C8B-B14F-4D97-AF65-F5344CB8AC3E}">
        <p14:creationId xmlns:p14="http://schemas.microsoft.com/office/powerpoint/2010/main" val="3366202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AXI4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block design and click on</a:t>
            </a:r>
            <a:br>
              <a:rPr lang="en-US" dirty="0"/>
            </a:br>
            <a:r>
              <a:rPr lang="en-US" dirty="0"/>
              <a:t>M_AXI_GP0 + to open its interface.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5105400" y="6458492"/>
            <a:ext cx="23070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M.S. Sadri, Zynq Training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258034" y="1617134"/>
            <a:ext cx="332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Address Channel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2770163" y="2375456"/>
            <a:ext cx="2867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Data Channel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255103" y="3172320"/>
            <a:ext cx="3604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Write Response Channel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2307129" y="4215060"/>
            <a:ext cx="33544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 Address Channel</a:t>
            </a: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2671652" y="5266592"/>
            <a:ext cx="29899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 Data Channel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83" y="652557"/>
            <a:ext cx="300572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98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0" y="497457"/>
            <a:ext cx="8077200" cy="6195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350C6-E819-435C-8F8B-0E9BC0C6BB81}"/>
              </a:ext>
            </a:extLst>
          </p:cNvPr>
          <p:cNvSpPr txBox="1"/>
          <p:nvPr/>
        </p:nvSpPr>
        <p:spPr>
          <a:xfrm>
            <a:off x="639480" y="152400"/>
            <a:ext cx="79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ARM CPU – Master interface – Crossbar Interconnect – Slave interfaces – peripherals</a:t>
            </a:r>
          </a:p>
        </p:txBody>
      </p:sp>
    </p:spTree>
    <p:extLst>
      <p:ext uri="{BB962C8B-B14F-4D97-AF65-F5344CB8AC3E}">
        <p14:creationId xmlns:p14="http://schemas.microsoft.com/office/powerpoint/2010/main" val="3458960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AXI Interface—AXI4-Lite: no burst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burst – one word at a time</a:t>
            </a:r>
          </a:p>
          <a:p>
            <a:pPr lvl="1"/>
            <a:r>
              <a:rPr lang="en-US" dirty="0"/>
              <a:t>32 bit or 64 bit words</a:t>
            </a:r>
          </a:p>
          <a:p>
            <a:endParaRPr lang="en-US" dirty="0"/>
          </a:p>
          <a:p>
            <a:r>
              <a:rPr lang="en-US" dirty="0"/>
              <a:t>Data width 32 or 64 only</a:t>
            </a:r>
          </a:p>
          <a:p>
            <a:pPr marL="520700" lvl="1">
              <a:buFont typeface="Arial" panose="020B0604020202020204" pitchFamily="34" charset="0"/>
              <a:buChar char="•"/>
            </a:pPr>
            <a:r>
              <a:rPr lang="en-US" dirty="0"/>
              <a:t>Xilinx IP only supports 32-bits</a:t>
            </a:r>
          </a:p>
          <a:p>
            <a:endParaRPr lang="en-US" dirty="0"/>
          </a:p>
          <a:p>
            <a:r>
              <a:rPr lang="en-US" dirty="0"/>
              <a:t>Very small footprint</a:t>
            </a:r>
          </a:p>
          <a:p>
            <a:endParaRPr lang="en-US" dirty="0"/>
          </a:p>
          <a:p>
            <a:r>
              <a:rPr lang="en-US" dirty="0"/>
              <a:t>Bridging to AXI4 handled </a:t>
            </a:r>
            <a:br>
              <a:rPr lang="en-US" dirty="0"/>
            </a:br>
            <a:r>
              <a:rPr lang="en-US" dirty="0"/>
              <a:t>automatically by </a:t>
            </a:r>
            <a:br>
              <a:rPr lang="en-US" dirty="0"/>
            </a:br>
            <a:r>
              <a:rPr lang="en-US" dirty="0"/>
              <a:t>AXI_Interconnect </a:t>
            </a:r>
            <a:br>
              <a:rPr lang="en-US" dirty="0"/>
            </a:br>
            <a:r>
              <a:rPr lang="en-US" dirty="0"/>
              <a:t>(if needed)</a:t>
            </a:r>
          </a:p>
          <a:p>
            <a:endParaRPr lang="en-US" dirty="0"/>
          </a:p>
        </p:txBody>
      </p:sp>
      <p:pic>
        <p:nvPicPr>
          <p:cNvPr id="9" name="Picture 8" descr="All_Programmable_Text_F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3" y="6553200"/>
            <a:ext cx="3108960" cy="157267"/>
          </a:xfrm>
          <a:prstGeom prst="rect">
            <a:avLst/>
          </a:prstGeom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539839" y="6152289"/>
            <a:ext cx="18256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AXI4-Lite Write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7548164" y="2791543"/>
            <a:ext cx="1366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effectLst/>
              </a:rPr>
              <a:t>AXI4-Lite Read</a:t>
            </a:r>
          </a:p>
        </p:txBody>
      </p:sp>
      <p:sp>
        <p:nvSpPr>
          <p:cNvPr id="29" name="Footer Placeholder 13">
            <a:extLst>
              <a:ext uri="{FF2B5EF4-FFF2-40B4-BE49-F238E27FC236}">
                <a16:creationId xmlns:a16="http://schemas.microsoft.com/office/drawing/2014/main" id="{679D4357-0F4A-4121-8D34-6C7F05B50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2883" y="6469384"/>
            <a:ext cx="1849717" cy="327175"/>
          </a:xfrm>
        </p:spPr>
        <p:txBody>
          <a:bodyPr/>
          <a:lstStyle/>
          <a:p>
            <a:r>
              <a:rPr lang="en-US" sz="1200" dirty="0"/>
              <a:t>© Copyright 2015 Xilinx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1D7BF8-61B1-4833-A4F3-50D553F70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64040"/>
            <a:ext cx="4418700" cy="180037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B459CF-3BE5-4979-980A-B186BC676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3192454"/>
            <a:ext cx="4866835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XML Notepad and Zybo Board Files B.3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Microsoft XML Notepad  can </a:t>
            </a:r>
            <a:r>
              <a:rPr lang="en-US" dirty="0"/>
              <a:t>read and edit a *.xml file</a:t>
            </a:r>
            <a:endParaRPr lang="en-US" i="1" dirty="0"/>
          </a:p>
          <a:p>
            <a:r>
              <a:rPr lang="en-US" i="1" dirty="0"/>
              <a:t>Microsoft XML Notepad 2007</a:t>
            </a:r>
          </a:p>
          <a:p>
            <a:pPr lvl="1"/>
            <a:r>
              <a:rPr lang="en-US" i="1" dirty="0"/>
              <a:t>To review board definition files</a:t>
            </a:r>
          </a:p>
          <a:p>
            <a:pPr lvl="1"/>
            <a:r>
              <a:rPr lang="en-US" i="1" dirty="0"/>
              <a:t>Original author(s) Chris Lovett, </a:t>
            </a:r>
            <a:br>
              <a:rPr lang="en-US" i="1" dirty="0"/>
            </a:br>
            <a:r>
              <a:rPr lang="en-US" i="1" dirty="0"/>
              <a:t>Michael Corning, Dan Doris</a:t>
            </a:r>
          </a:p>
          <a:p>
            <a:pPr lvl="1"/>
            <a:r>
              <a:rPr lang="en-US" i="1" dirty="0"/>
              <a:t>Developer(s) Microsoft</a:t>
            </a:r>
          </a:p>
          <a:p>
            <a:pPr lvl="1"/>
            <a:r>
              <a:rPr lang="en-US" i="1" dirty="0"/>
              <a:t>initial release, 1 September 2006</a:t>
            </a:r>
          </a:p>
          <a:p>
            <a:pPr lvl="1"/>
            <a:r>
              <a:rPr lang="en-US" dirty="0">
                <a:hlinkClick r:id="rId3"/>
              </a:rPr>
              <a:t>http://www.lovettsoftware.com/downloads/xmlnotepad/readme.htm</a:t>
            </a:r>
            <a:endParaRPr lang="en-US" dirty="0"/>
          </a:p>
          <a:p>
            <a:r>
              <a:rPr lang="en-US" dirty="0"/>
              <a:t>The Board definition or Interface files in XML format to define information about system-level boards </a:t>
            </a:r>
          </a:p>
          <a:p>
            <a:r>
              <a:rPr lang="en-US" dirty="0"/>
              <a:t>Zybo Board Definition Files Version B.3 is a subset of the whole board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Board files for Digilent boards are available</a:t>
            </a:r>
            <a:br>
              <a:rPr lang="en-US" i="1" dirty="0"/>
            </a:br>
            <a:r>
              <a:rPr lang="en-US" i="1" dirty="0"/>
              <a:t>at </a:t>
            </a:r>
            <a:r>
              <a:rPr lang="en-US" dirty="0">
                <a:hlinkClick r:id="rId4"/>
              </a:rPr>
              <a:t>https://github.com/Digilent/vivado-boards/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D5A47-23E5-478B-A2ED-CC73E0B5B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545" y="4572000"/>
            <a:ext cx="4306455" cy="105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D10E3-4E7F-4B06-9216-8827635D1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930827"/>
            <a:ext cx="3694471" cy="20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6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AXI Interface—AX4-Lite: Burst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Sometimes called “Full AXI” or “AXI Memory Mapped”</a:t>
            </a:r>
          </a:p>
          <a:p>
            <a:pPr marL="522288" lvl="1">
              <a:buFont typeface="Arial" panose="020B0604020202020204" pitchFamily="34" charset="0"/>
              <a:buChar char="•"/>
            </a:pPr>
            <a:r>
              <a:rPr lang="en-US" dirty="0"/>
              <a:t>Not ARM-sanctioned names</a:t>
            </a:r>
          </a:p>
          <a:p>
            <a:endParaRPr lang="en-US" dirty="0"/>
          </a:p>
          <a:p>
            <a:r>
              <a:rPr lang="en-US" dirty="0"/>
              <a:t>Single address multiple data</a:t>
            </a:r>
          </a:p>
          <a:p>
            <a:pPr marL="520700" lvl="1">
              <a:buFont typeface="Arial" panose="020B0604020202020204" pitchFamily="34" charset="0"/>
              <a:buChar char="•"/>
            </a:pPr>
            <a:r>
              <a:rPr lang="en-US" dirty="0"/>
              <a:t>Burst up to 256 data beats</a:t>
            </a:r>
          </a:p>
          <a:p>
            <a:endParaRPr lang="en-US" dirty="0"/>
          </a:p>
          <a:p>
            <a:r>
              <a:rPr lang="en-US" dirty="0"/>
              <a:t>Data Width parameterizable</a:t>
            </a:r>
          </a:p>
          <a:p>
            <a:pPr marL="520700" lvl="1">
              <a:buFont typeface="Arial" panose="020B0604020202020204" pitchFamily="34" charset="0"/>
              <a:buChar char="•"/>
            </a:pPr>
            <a:r>
              <a:rPr lang="en-US" dirty="0"/>
              <a:t>1024 bits</a:t>
            </a:r>
          </a:p>
          <a:p>
            <a:endParaRPr lang="en-US" dirty="0"/>
          </a:p>
        </p:txBody>
      </p:sp>
      <p:pic>
        <p:nvPicPr>
          <p:cNvPr id="9" name="Picture 8" descr="All_Programmable_Text_F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03" y="6553200"/>
            <a:ext cx="3108960" cy="157267"/>
          </a:xfrm>
          <a:prstGeom prst="rect">
            <a:avLst/>
          </a:prstGeom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489535" y="5880542"/>
            <a:ext cx="18256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AXI4-Lite Write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7538910" y="3188711"/>
            <a:ext cx="1366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effectLst/>
              </a:rPr>
              <a:t>AXI4-Lite Read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7C0998-C73B-4B0E-9CEF-51B0E244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744" y="3531180"/>
            <a:ext cx="4473669" cy="3022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D4A1B8-171B-45FB-83F8-6871151A2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001" y="997780"/>
            <a:ext cx="4672656" cy="217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33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7924800" cy="468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28600"/>
            <a:ext cx="806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ffectLst/>
              </a:rPr>
              <a:t>PS7 is master: M_AXI_GP0 – S00_AXI – M00_AXI – S-AXI to switches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876300"/>
            <a:ext cx="7957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effectLst/>
              </a:rPr>
              <a:t>PS7 is master: M_AXI_GP0 – S00_AXI – M01_AXI – S-AXI to buttons</a:t>
            </a:r>
          </a:p>
        </p:txBody>
      </p:sp>
    </p:spTree>
    <p:extLst>
      <p:ext uri="{BB962C8B-B14F-4D97-AF65-F5344CB8AC3E}">
        <p14:creationId xmlns:p14="http://schemas.microsoft.com/office/powerpoint/2010/main" val="3358787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ZYNQ7 PS can be master or slave for PS-PL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 GP Master, 2 GP Slave, 4 HP Slave, 1 ACP Slave</a:t>
            </a:r>
          </a:p>
          <a:p>
            <a:r>
              <a:rPr lang="en-US" dirty="0"/>
              <a:t>All are 32 bits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00200"/>
            <a:ext cx="6943846" cy="469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91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AXI Top-Level Interconnect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6123"/>
            <a:ext cx="8291512" cy="3685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621202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AXI Reference Guide, UG761 January 18, 2012</a:t>
            </a:r>
          </a:p>
        </p:txBody>
      </p:sp>
      <p:sp>
        <p:nvSpPr>
          <p:cNvPr id="3" name="Oval Callout 2"/>
          <p:cNvSpPr/>
          <p:nvPr/>
        </p:nvSpPr>
        <p:spPr bwMode="auto">
          <a:xfrm>
            <a:off x="6553200" y="5334000"/>
            <a:ext cx="1600200" cy="685800"/>
          </a:xfrm>
          <a:prstGeom prst="wedgeEllipseCallout">
            <a:avLst>
              <a:gd name="adj1" fmla="val -36950"/>
              <a:gd name="adj2" fmla="val -211004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circuit</a:t>
            </a:r>
          </a:p>
        </p:txBody>
      </p:sp>
      <p:sp>
        <p:nvSpPr>
          <p:cNvPr id="6" name="Oval Callout 5"/>
          <p:cNvSpPr/>
          <p:nvPr/>
        </p:nvSpPr>
        <p:spPr bwMode="auto">
          <a:xfrm>
            <a:off x="410308" y="5680115"/>
            <a:ext cx="1600200" cy="685800"/>
          </a:xfrm>
          <a:prstGeom prst="wedgeEllipseCallout">
            <a:avLst>
              <a:gd name="adj1" fmla="val 53160"/>
              <a:gd name="adj2" fmla="val -22980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circuit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3352800" y="673998"/>
            <a:ext cx="1981200" cy="685800"/>
          </a:xfrm>
          <a:prstGeom prst="wedgeEllipseCallout">
            <a:avLst>
              <a:gd name="adj1" fmla="val 6161"/>
              <a:gd name="adj2" fmla="val 17532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network</a:t>
            </a:r>
          </a:p>
        </p:txBody>
      </p:sp>
      <p:sp>
        <p:nvSpPr>
          <p:cNvPr id="9" name="Oval Callout 8"/>
          <p:cNvSpPr/>
          <p:nvPr/>
        </p:nvSpPr>
        <p:spPr bwMode="auto">
          <a:xfrm>
            <a:off x="-152400" y="546253"/>
            <a:ext cx="2209800" cy="685800"/>
          </a:xfrm>
          <a:prstGeom prst="wedgeEllipseCallout">
            <a:avLst>
              <a:gd name="adj1" fmla="val 6161"/>
              <a:gd name="adj2" fmla="val 17532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interfaces</a:t>
            </a:r>
          </a:p>
        </p:txBody>
      </p:sp>
      <p:sp>
        <p:nvSpPr>
          <p:cNvPr id="10" name="Oval Callout 9"/>
          <p:cNvSpPr/>
          <p:nvPr/>
        </p:nvSpPr>
        <p:spPr bwMode="auto">
          <a:xfrm>
            <a:off x="6934200" y="701505"/>
            <a:ext cx="2209800" cy="685800"/>
          </a:xfrm>
          <a:prstGeom prst="wedgeEllipseCallout">
            <a:avLst>
              <a:gd name="adj1" fmla="val 6161"/>
              <a:gd name="adj2" fmla="val 175322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49857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AXI Top-Level Interconnect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318" y="616331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AXI Reference Guide, UG761 January 18,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668755"/>
            <a:ext cx="5557837" cy="3213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36" y="4017245"/>
            <a:ext cx="4586287" cy="24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3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AXI Top-Level Interconnect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621202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AXI Reference Guide, UG761 January 18, 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5" y="853498"/>
            <a:ext cx="7666909" cy="5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51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 Signal Differences between AXI4 and AXI4-Lite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4212922"/>
            <a:ext cx="2677704" cy="247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645704"/>
            <a:ext cx="2803358" cy="301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6079" y="4419600"/>
            <a:ext cx="2744036" cy="170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5310"/>
            <a:ext cx="2869010" cy="352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20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66800"/>
            <a:ext cx="3352800" cy="522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36" y="685800"/>
            <a:ext cx="2667964" cy="59011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 Lite interfaces for Buttons and led_ip_0</a:t>
            </a:r>
          </a:p>
        </p:txBody>
      </p:sp>
    </p:spTree>
    <p:extLst>
      <p:ext uri="{BB962C8B-B14F-4D97-AF65-F5344CB8AC3E}">
        <p14:creationId xmlns:p14="http://schemas.microsoft.com/office/powerpoint/2010/main" val="1407363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7C584-0777-41C5-B3EC-FC23577F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75162"/>
            <a:ext cx="6899224" cy="521430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of board.xml File for Zybo Seen by XML Notepad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0DD70-1FAE-4E5A-9220-9C4BB1FF2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Six components, four connections, five interfaces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6526414"/>
            <a:ext cx="347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210479"/>
            <a:ext cx="2879007" cy="15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17519"/>
            <a:ext cx="8686800" cy="294301"/>
          </a:xfrm>
        </p:spPr>
        <p:txBody>
          <a:bodyPr/>
          <a:lstStyle/>
          <a:p>
            <a:r>
              <a:rPr lang="en-US" dirty="0"/>
              <a:t>The Board Definition Files for Zybo Version B.3: board.xml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board.xml contains all logical components, connectivity, </a:t>
            </a:r>
          </a:p>
          <a:p>
            <a:pPr lvl="1"/>
            <a:r>
              <a:rPr lang="en-US" dirty="0"/>
              <a:t>Clock, Slide Switches, Push Buttons, LEDs, USB-UART, DDR Memory, Ethernet</a:t>
            </a:r>
          </a:p>
          <a:p>
            <a:r>
              <a:rPr lang="en-US" dirty="0"/>
              <a:t>Components are block components</a:t>
            </a:r>
          </a:p>
          <a:p>
            <a:r>
              <a:rPr lang="en-US" dirty="0"/>
              <a:t>Connections define how logical wires are tied to physical wires</a:t>
            </a:r>
          </a:p>
          <a:p>
            <a:r>
              <a:rPr lang="en-US" dirty="0"/>
              <a:t>Interfaces define names of logical pins and ports that are composed of pins.</a:t>
            </a:r>
          </a:p>
          <a:p>
            <a:r>
              <a:rPr lang="en-US" dirty="0"/>
              <a:t>Interfaces in B.3 are under component part0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206E5-99F5-412A-B0D8-AAD918F6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27" y="3828101"/>
            <a:ext cx="6705600" cy="29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2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</a:t>
            </a:r>
            <a:r>
              <a:rPr lang="en-US" i="1" dirty="0"/>
              <a:t>part0_pins.xml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part0_pins.xml – </a:t>
            </a:r>
            <a:r>
              <a:rPr lang="en-US" dirty="0"/>
              <a:t>Define logical wire to physical pin connections</a:t>
            </a:r>
            <a:endParaRPr lang="en-US" i="1" dirty="0"/>
          </a:p>
          <a:p>
            <a:r>
              <a:rPr lang="en-US" i="1" dirty="0"/>
              <a:t>defines every physical pin</a:t>
            </a:r>
          </a:p>
          <a:p>
            <a:pPr lvl="1"/>
            <a:r>
              <a:rPr lang="en-US" i="1" dirty="0"/>
              <a:t>Pin number</a:t>
            </a:r>
          </a:p>
          <a:p>
            <a:pPr lvl="1"/>
            <a:r>
              <a:rPr lang="en-US" i="1" dirty="0"/>
              <a:t>Logical name</a:t>
            </a:r>
          </a:p>
          <a:p>
            <a:pPr lvl="1"/>
            <a:r>
              <a:rPr lang="en-US" i="1" dirty="0"/>
              <a:t>IO standard: LVCMOS33 e.g.</a:t>
            </a:r>
          </a:p>
          <a:p>
            <a:pPr lvl="1"/>
            <a:r>
              <a:rPr lang="en-US" i="1" dirty="0"/>
              <a:t>Physical location of the pin </a:t>
            </a:r>
            <a:br>
              <a:rPr lang="en-US" i="1" dirty="0"/>
            </a:br>
            <a:r>
              <a:rPr lang="en-US" i="1" dirty="0"/>
              <a:t>on the chip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9588C-2C29-43A6-9669-0D399DE29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45" y="1828800"/>
            <a:ext cx="503223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</a:t>
            </a:r>
            <a:r>
              <a:rPr lang="en-US" i="1" dirty="0"/>
              <a:t>preset.xml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preset.xml - Default clock frequencies and MIO pin configurations in preset.xml </a:t>
            </a:r>
          </a:p>
          <a:p>
            <a:r>
              <a:rPr lang="en-US" i="1" dirty="0"/>
              <a:t>System clock speed is 650 MHz and crystal speed is 50 MHz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78500-5D72-40B3-9AEB-4B29C2AE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8" y="1905000"/>
            <a:ext cx="8375655" cy="46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board.xml File for Zybo Version B.3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6526414"/>
            <a:ext cx="347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CDA9D-D826-4696-97E2-F6F86F1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375"/>
            <a:ext cx="9144000" cy="52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212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1 Introduction ECE530Winter2019-20" id="{48772FDE-5AA2-4629-8D02-CBB07D75FCF7}" vid="{40AA7459-28CA-4E84-8BF1-402D587943A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ece530template2019winter</Template>
  <TotalTime>9097</TotalTime>
  <Words>3066</Words>
  <Application>Microsoft Office PowerPoint</Application>
  <PresentationFormat>On-screen Show (4:3)</PresentationFormat>
  <Paragraphs>450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Courier New</vt:lpstr>
      <vt:lpstr>Tahoma</vt:lpstr>
      <vt:lpstr>Times</vt:lpstr>
      <vt:lpstr>Times New Roman</vt:lpstr>
      <vt:lpstr>Vivaldi</vt:lpstr>
      <vt:lpstr>Wingdings</vt:lpstr>
      <vt:lpstr>slide with bullets</vt:lpstr>
      <vt:lpstr>Lecture 5-2 Board Definition Files, Clocks and AXI4</vt:lpstr>
      <vt:lpstr>References</vt:lpstr>
      <vt:lpstr>Recommended Reading</vt:lpstr>
      <vt:lpstr>Microsoft XML Notepad and Zybo Board Files B.3</vt:lpstr>
      <vt:lpstr>View of board.xml File for Zybo Seen by XML Notepad</vt:lpstr>
      <vt:lpstr>The Board Definition Files for Zybo Version B.3: board.xml </vt:lpstr>
      <vt:lpstr>The Board Definition Files for Zybo B.3: part0_pins.xml</vt:lpstr>
      <vt:lpstr>The Board Definition Files for Zybo B.3: preset.xml </vt:lpstr>
      <vt:lpstr>Text board.xml File for Zybo Version B.3</vt:lpstr>
      <vt:lpstr>board.xml (B.3): Six Components</vt:lpstr>
      <vt:lpstr>board_part.xml (B.3): Four Connections</vt:lpstr>
      <vt:lpstr>board_part.xml (B.3): Five Interfaces</vt:lpstr>
      <vt:lpstr>The Board Definition Files for Zybo B.3: part0_pins.xml</vt:lpstr>
      <vt:lpstr>Naming Convention of Board Definition Files: buttons</vt:lpstr>
      <vt:lpstr>Naming Convention of Board Definition Files</vt:lpstr>
      <vt:lpstr>The Board Definition Files for Zybo B.3: preset.xml</vt:lpstr>
      <vt:lpstr>Clock Speeds in preset.xml</vt:lpstr>
      <vt:lpstr>Zybo 7-10 Clock Speeds in preset.xml</vt:lpstr>
      <vt:lpstr>Clock Speeds in preset.xml</vt:lpstr>
      <vt:lpstr>Clock Speeds in ps7 Block Clock Configuration for Zybo</vt:lpstr>
      <vt:lpstr>PS and PL Clocking Sources</vt:lpstr>
      <vt:lpstr>Zybo Clocking Sources: PS and PL</vt:lpstr>
      <vt:lpstr>PS Clocking the PL: four clock sources FCLKCLK0-3</vt:lpstr>
      <vt:lpstr>Clock Generation (Using Zynq Tab)</vt:lpstr>
      <vt:lpstr>Basic Clocking in Zynq for Zybo Board</vt:lpstr>
      <vt:lpstr>Advanced Clocking in Zynq: Input Clock=100/3 MHz</vt:lpstr>
      <vt:lpstr>Advanced Clocking in Zynq</vt:lpstr>
      <vt:lpstr>AXI (Advanced Extensible Interface) is Part of ARM’s AMBA</vt:lpstr>
      <vt:lpstr>Three AXI-4 AXI Interfaces: Memory, Stream, Lite</vt:lpstr>
      <vt:lpstr>Zynq-7000: PS-PL Interfaces, AXI 3.0, EMIO</vt:lpstr>
      <vt:lpstr>Extended MIO (EMIO) between PS and PL</vt:lpstr>
      <vt:lpstr>Interconnect vs. Interfaces, Read/Write Slave Addresses</vt:lpstr>
      <vt:lpstr>Basic AXI Signaling – 5 Channels Between Master and Slave</vt:lpstr>
      <vt:lpstr>Basic Concepts of Interfaces</vt:lpstr>
      <vt:lpstr>AXI Interconnect crossbar in between Interfaces</vt:lpstr>
      <vt:lpstr>AXI Interconnect Address Decoding</vt:lpstr>
      <vt:lpstr>AXI4 Interface</vt:lpstr>
      <vt:lpstr>PowerPoint Presentation</vt:lpstr>
      <vt:lpstr>The AXI Interface—AXI4-Lite: no burst </vt:lpstr>
      <vt:lpstr>The AXI Interface—AX4-Lite: Burst </vt:lpstr>
      <vt:lpstr>PowerPoint Presentation</vt:lpstr>
      <vt:lpstr>ZYNQ7 PS can be master or slave for PS-PL</vt:lpstr>
      <vt:lpstr>AXI Top-Level Interconnect</vt:lpstr>
      <vt:lpstr>AXI Top-Level Interconnect</vt:lpstr>
      <vt:lpstr>AXI Top-Level Interconnect</vt:lpstr>
      <vt:lpstr>AXI4 Signal Differences between AXI4 and AXI4-Lite</vt:lpstr>
      <vt:lpstr>AXI Lite interfaces for Buttons and led_ip_0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Song, JianJian</cp:lastModifiedBy>
  <cp:revision>1092</cp:revision>
  <cp:lastPrinted>2019-12-10T16:19:21Z</cp:lastPrinted>
  <dcterms:created xsi:type="dcterms:W3CDTF">1999-12-06T02:14:27Z</dcterms:created>
  <dcterms:modified xsi:type="dcterms:W3CDTF">2021-08-13T17:33:19Z</dcterms:modified>
</cp:coreProperties>
</file>